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69"/>
  </p:notesMasterIdLst>
  <p:handoutMasterIdLst>
    <p:handoutMasterId r:id="rId70"/>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90" r:id="rId23"/>
    <p:sldId id="291" r:id="rId24"/>
    <p:sldId id="292" r:id="rId25"/>
    <p:sldId id="293" r:id="rId26"/>
    <p:sldId id="294" r:id="rId27"/>
    <p:sldId id="295" r:id="rId28"/>
    <p:sldId id="296" r:id="rId29"/>
    <p:sldId id="297" r:id="rId30"/>
    <p:sldId id="298" r:id="rId31"/>
    <p:sldId id="276"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346" y="67"/>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handoutMaster" Target="handoutMasters/handoutMaster1.xml"/><Relationship Id="rId75"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11/5/2017</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11/4/2017</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en-US"/>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3B84E12-E362-4C03-8771-9D9A43466475}" type="datetime1">
              <a:rPr lang="en-US" smtClean="0"/>
              <a:t>11/4/2017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C58C3DB-7D39-40F3-9918-16B20B8F7F70}" type="datetime1">
              <a:rPr lang="en-US" smtClean="0"/>
              <a:t>11/4/2017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BC25678-0E00-48BB-860F-71A26E6EB9CD}" type="datetime1">
              <a:rPr lang="en-US" smtClean="0"/>
              <a:t>11/4/2017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en-US"/>
              <a:t>Click to edit Master title style</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6B9893-6390-402E-AC12-B7F400F24194}" type="datetime1">
              <a:rPr lang="en-US" smtClean="0"/>
              <a:t>11/4/2017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6C0207BD-C99A-4B50-8618-9B78FAAD64B4}" type="datetime1">
              <a:rPr lang="en-US" smtClean="0"/>
              <a:t>11/4/2017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1BEA2A36-01CF-4316-8C99-02E3CB6B5762}" type="datetime1">
              <a:rPr lang="en-US" smtClean="0"/>
              <a:t>11/4/2017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C6212776-4479-4720-B71D-ED3114127FE0}" type="datetime1">
              <a:rPr lang="en-US" smtClean="0"/>
              <a:t>11/4/2017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97E15367-12C4-42A8-B72E-C0479CCEF0E9}" type="datetime1">
              <a:rPr lang="en-US" smtClean="0"/>
              <a:t>11/4/2017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20811B2-A2D6-4D02-9FFF-162D13644A49}" type="datetime1">
              <a:rPr lang="en-US" smtClean="0"/>
              <a:t>11/4/2017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961E606-93EE-413D-B1E9-1F601E1561C7}" type="datetime1">
              <a:rPr lang="en-US" smtClean="0"/>
              <a:t>11/4/2017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86389FEF-4084-4F3D-B5F9-4164BB3ECC5D}" type="datetime1">
              <a:rPr lang="en-US" smtClean="0"/>
              <a:t>11/4/2017</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854678"/>
            <a:ext cx="12128740" cy="3183147"/>
          </a:xfrm>
        </p:spPr>
        <p:txBody>
          <a:bodyPr>
            <a:normAutofit/>
          </a:bodyPr>
          <a:lstStyle/>
          <a:p>
            <a:r>
              <a:rPr lang="en-US" sz="8000" dirty="0">
                <a:solidFill>
                  <a:srgbClr val="0070C0"/>
                </a:solidFill>
              </a:rPr>
              <a:t>The second coming of Yahshua, The Christ</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CC7B8E-D697-4344-B989-564582A66685}"/>
              </a:ext>
            </a:extLst>
          </p:cNvPr>
          <p:cNvSpPr/>
          <p:nvPr/>
        </p:nvSpPr>
        <p:spPr>
          <a:xfrm>
            <a:off x="0" y="284671"/>
            <a:ext cx="12192000" cy="584871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If you understand that life on earth is great and all the magical events will come to you.</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If you understand that life on earth is not fair, then all kind of sad even will come to you so you can leave the planet quickly.</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That’s why Solomon said. “Over all, watch what you feed your thoughts”. There is an old saying:” Junk in, junk out”</a:t>
            </a:r>
            <a:endParaRPr lang="en-US" sz="4400" dirty="0"/>
          </a:p>
        </p:txBody>
      </p:sp>
      <p:sp>
        <p:nvSpPr>
          <p:cNvPr id="3" name="Slide Number Placeholder 2">
            <a:extLst>
              <a:ext uri="{FF2B5EF4-FFF2-40B4-BE49-F238E27FC236}">
                <a16:creationId xmlns:a16="http://schemas.microsoft.com/office/drawing/2014/main" id="{4FACB5D9-1A4F-4CC2-9103-883E82CFF1E8}"/>
              </a:ext>
            </a:extLst>
          </p:cNvPr>
          <p:cNvSpPr>
            <a:spLocks noGrp="1"/>
          </p:cNvSpPr>
          <p:nvPr>
            <p:ph type="sldNum" sz="quarter" idx="12"/>
          </p:nvPr>
        </p:nvSpPr>
        <p:spPr/>
        <p:txBody>
          <a:bodyPr/>
          <a:lstStyle/>
          <a:p>
            <a:fld id="{FC749032-2A07-4AE8-BA90-74324CAE0C87}" type="slidenum">
              <a:rPr lang="en-US" smtClean="0"/>
              <a:t>10</a:t>
            </a:fld>
            <a:endParaRPr lang="en-US"/>
          </a:p>
        </p:txBody>
      </p:sp>
    </p:spTree>
    <p:extLst>
      <p:ext uri="{BB962C8B-B14F-4D97-AF65-F5344CB8AC3E}">
        <p14:creationId xmlns:p14="http://schemas.microsoft.com/office/powerpoint/2010/main" val="390127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630C47-2584-4F15-96BB-B6A623EA083F}"/>
              </a:ext>
            </a:extLst>
          </p:cNvPr>
          <p:cNvSpPr/>
          <p:nvPr/>
        </p:nvSpPr>
        <p:spPr>
          <a:xfrm>
            <a:off x="0" y="336430"/>
            <a:ext cx="12192000" cy="625927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Believe it or not, what</a:t>
            </a:r>
            <a:r>
              <a:rPr lang="en-US" sz="4800" b="1" dirty="0">
                <a:solidFill>
                  <a:srgbClr val="6A6A6A"/>
                </a:solidFill>
                <a:latin typeface="Palatino Linotype" panose="02040502050505030304" pitchFamily="18" charset="0"/>
                <a:ea typeface="Calibri" panose="020F0502020204030204" pitchFamily="34" charset="0"/>
                <a:cs typeface="Arial" panose="020B0604020202020204" pitchFamily="34" charset="0"/>
              </a:rPr>
              <a:t> you</a:t>
            </a: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 put into </a:t>
            </a:r>
            <a:r>
              <a:rPr lang="en-US" sz="4800" b="1" dirty="0">
                <a:solidFill>
                  <a:srgbClr val="6A6A6A"/>
                </a:solidFill>
                <a:latin typeface="Palatino Linotype" panose="02040502050505030304" pitchFamily="18" charset="0"/>
                <a:ea typeface="Calibri" panose="020F0502020204030204" pitchFamily="34" charset="0"/>
                <a:cs typeface="Arial" panose="020B0604020202020204" pitchFamily="34" charset="0"/>
              </a:rPr>
              <a:t>your mind</a:t>
            </a: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 has a bigger impact on your well-being than </a:t>
            </a:r>
            <a:r>
              <a:rPr lang="en-US" sz="4800" b="1" dirty="0">
                <a:solidFill>
                  <a:srgbClr val="6A6A6A"/>
                </a:solidFill>
                <a:latin typeface="Palatino Linotype" panose="02040502050505030304" pitchFamily="18" charset="0"/>
                <a:ea typeface="Calibri" panose="020F0502020204030204" pitchFamily="34" charset="0"/>
                <a:cs typeface="Arial" panose="020B0604020202020204" pitchFamily="34" charset="0"/>
              </a:rPr>
              <a:t>you</a:t>
            </a: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 think.</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Complaining about anything is asking for more to come and there is only one way around it: Stop complaining and start enjoying life”. Enjoy, the electric bill, the mortgage bill</a:t>
            </a:r>
            <a:endParaRPr lang="en-US" sz="4800" dirty="0"/>
          </a:p>
        </p:txBody>
      </p:sp>
      <p:sp>
        <p:nvSpPr>
          <p:cNvPr id="3" name="Slide Number Placeholder 2">
            <a:extLst>
              <a:ext uri="{FF2B5EF4-FFF2-40B4-BE49-F238E27FC236}">
                <a16:creationId xmlns:a16="http://schemas.microsoft.com/office/drawing/2014/main" id="{C4E6EADE-DE2F-4C67-9C41-B2CF741AE7D5}"/>
              </a:ext>
            </a:extLst>
          </p:cNvPr>
          <p:cNvSpPr>
            <a:spLocks noGrp="1"/>
          </p:cNvSpPr>
          <p:nvPr>
            <p:ph type="sldNum" sz="quarter" idx="12"/>
          </p:nvPr>
        </p:nvSpPr>
        <p:spPr/>
        <p:txBody>
          <a:bodyPr/>
          <a:lstStyle/>
          <a:p>
            <a:fld id="{FC749032-2A07-4AE8-BA90-74324CAE0C87}" type="slidenum">
              <a:rPr lang="en-US" smtClean="0"/>
              <a:t>11</a:t>
            </a:fld>
            <a:endParaRPr lang="en-US"/>
          </a:p>
        </p:txBody>
      </p:sp>
    </p:spTree>
    <p:extLst>
      <p:ext uri="{BB962C8B-B14F-4D97-AF65-F5344CB8AC3E}">
        <p14:creationId xmlns:p14="http://schemas.microsoft.com/office/powerpoint/2010/main" val="272922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1E7FF6-2198-41E8-9AB7-1FF088961739}"/>
              </a:ext>
            </a:extLst>
          </p:cNvPr>
          <p:cNvSpPr/>
          <p:nvPr/>
        </p:nvSpPr>
        <p:spPr>
          <a:xfrm>
            <a:off x="0" y="353682"/>
            <a:ext cx="12192000" cy="5909310"/>
          </a:xfrm>
          <a:prstGeom prst="rect">
            <a:avLst/>
          </a:prstGeom>
        </p:spPr>
        <p:txBody>
          <a:bodyPr wrap="square">
            <a:spAutoFit/>
          </a:bodyPr>
          <a:lstStyle/>
          <a:p>
            <a:pPr algn="ctr"/>
            <a:r>
              <a:rPr lang="en-US" sz="5400" dirty="0">
                <a:solidFill>
                  <a:srgbClr val="545454"/>
                </a:solidFill>
                <a:latin typeface="Palatino Linotype" panose="02040502050505030304" pitchFamily="18" charset="0"/>
                <a:ea typeface="Calibri" panose="020F0502020204030204" pitchFamily="34" charset="0"/>
                <a:cs typeface="Arial" panose="020B0604020202020204" pitchFamily="34" charset="0"/>
              </a:rPr>
              <a:t>Enjoy your wife with everything about her, do the same for your husband and everything around you. Sit back and relax and watch all the marvels that come to you. </a:t>
            </a:r>
            <a:r>
              <a:rPr lang="en-US" sz="5400" b="1" dirty="0">
                <a:solidFill>
                  <a:srgbClr val="545454"/>
                </a:solidFill>
                <a:latin typeface="Palatino Linotype" panose="02040502050505030304" pitchFamily="18" charset="0"/>
                <a:ea typeface="Calibri" panose="020F0502020204030204" pitchFamily="34" charset="0"/>
                <a:cs typeface="Arial" panose="020B0604020202020204" pitchFamily="34" charset="0"/>
              </a:rPr>
              <a:t>Rom. 8:28 “Elohim</a:t>
            </a: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works all things together for good for those who love Him</a:t>
            </a:r>
            <a:r>
              <a:rPr lang="en-US" sz="5400" i="1" dirty="0">
                <a:solidFill>
                  <a:srgbClr val="000000"/>
                </a:solidFill>
                <a:latin typeface="Helvetica" panose="020B0604020202020204" pitchFamily="34" charset="0"/>
                <a:ea typeface="Calibri" panose="020F0502020204030204" pitchFamily="34" charset="0"/>
                <a:cs typeface="Arial" panose="020B0604020202020204" pitchFamily="34" charset="0"/>
              </a:rPr>
              <a:t>”</a:t>
            </a:r>
            <a:r>
              <a:rPr lang="en-US" sz="5400" b="1" dirty="0">
                <a:solidFill>
                  <a:srgbClr val="545454"/>
                </a:solidFill>
                <a:latin typeface="Palatino Linotype" panose="02040502050505030304" pitchFamily="18" charset="0"/>
                <a:ea typeface="Calibri" panose="020F0502020204030204" pitchFamily="34" charset="0"/>
                <a:cs typeface="Arial" panose="020B0604020202020204" pitchFamily="34" charset="0"/>
              </a:rPr>
              <a:t>.</a:t>
            </a:r>
            <a:endParaRPr lang="en-US" sz="5400" dirty="0"/>
          </a:p>
        </p:txBody>
      </p:sp>
      <p:sp>
        <p:nvSpPr>
          <p:cNvPr id="3" name="Slide Number Placeholder 2">
            <a:extLst>
              <a:ext uri="{FF2B5EF4-FFF2-40B4-BE49-F238E27FC236}">
                <a16:creationId xmlns:a16="http://schemas.microsoft.com/office/drawing/2014/main" id="{43282834-B084-4023-81B9-C014DA557CB8}"/>
              </a:ext>
            </a:extLst>
          </p:cNvPr>
          <p:cNvSpPr>
            <a:spLocks noGrp="1"/>
          </p:cNvSpPr>
          <p:nvPr>
            <p:ph type="sldNum" sz="quarter" idx="12"/>
          </p:nvPr>
        </p:nvSpPr>
        <p:spPr/>
        <p:txBody>
          <a:bodyPr/>
          <a:lstStyle/>
          <a:p>
            <a:fld id="{FC749032-2A07-4AE8-BA90-74324CAE0C87}" type="slidenum">
              <a:rPr lang="en-US" smtClean="0"/>
              <a:t>12</a:t>
            </a:fld>
            <a:endParaRPr lang="en-US"/>
          </a:p>
        </p:txBody>
      </p:sp>
    </p:spTree>
    <p:extLst>
      <p:ext uri="{BB962C8B-B14F-4D97-AF65-F5344CB8AC3E}">
        <p14:creationId xmlns:p14="http://schemas.microsoft.com/office/powerpoint/2010/main" val="23032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F1352B-C144-43BB-99E5-DF68D8710242}"/>
              </a:ext>
            </a:extLst>
          </p:cNvPr>
          <p:cNvSpPr/>
          <p:nvPr/>
        </p:nvSpPr>
        <p:spPr>
          <a:xfrm>
            <a:off x="0" y="319176"/>
            <a:ext cx="12192000" cy="599343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6000" dirty="0">
                <a:solidFill>
                  <a:srgbClr val="545454"/>
                </a:solidFill>
                <a:latin typeface="Palatino Linotype" panose="02040502050505030304" pitchFamily="18" charset="0"/>
                <a:ea typeface="Calibri" panose="020F0502020204030204" pitchFamily="34" charset="0"/>
                <a:cs typeface="Arial" panose="020B0604020202020204" pitchFamily="34" charset="0"/>
              </a:rPr>
              <a:t>It is the law of nature: What goes in YOUR MIND will ALWAYS come out FOR YOU”. YOU ARE THE CREATOR OF YOUR LIFE.</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545454"/>
                </a:solidFill>
                <a:latin typeface="Palatino Linotype" panose="02040502050505030304" pitchFamily="18" charset="0"/>
                <a:ea typeface="Calibri" panose="020F0502020204030204" pitchFamily="34" charset="0"/>
                <a:cs typeface="Arial" panose="020B0604020202020204" pitchFamily="34" charset="0"/>
              </a:rPr>
              <a:t>There is no chance, no accident and no coincidence</a:t>
            </a:r>
            <a:endParaRPr lang="en-US" sz="6000" dirty="0"/>
          </a:p>
        </p:txBody>
      </p:sp>
      <p:sp>
        <p:nvSpPr>
          <p:cNvPr id="3" name="Slide Number Placeholder 2">
            <a:extLst>
              <a:ext uri="{FF2B5EF4-FFF2-40B4-BE49-F238E27FC236}">
                <a16:creationId xmlns:a16="http://schemas.microsoft.com/office/drawing/2014/main" id="{162039AC-F9B0-46EA-874C-16655D21360E}"/>
              </a:ext>
            </a:extLst>
          </p:cNvPr>
          <p:cNvSpPr>
            <a:spLocks noGrp="1"/>
          </p:cNvSpPr>
          <p:nvPr>
            <p:ph type="sldNum" sz="quarter" idx="12"/>
          </p:nvPr>
        </p:nvSpPr>
        <p:spPr/>
        <p:txBody>
          <a:bodyPr/>
          <a:lstStyle/>
          <a:p>
            <a:fld id="{FC749032-2A07-4AE8-BA90-74324CAE0C87}" type="slidenum">
              <a:rPr lang="en-US" smtClean="0"/>
              <a:t>13</a:t>
            </a:fld>
            <a:endParaRPr lang="en-US"/>
          </a:p>
        </p:txBody>
      </p:sp>
    </p:spTree>
    <p:extLst>
      <p:ext uri="{BB962C8B-B14F-4D97-AF65-F5344CB8AC3E}">
        <p14:creationId xmlns:p14="http://schemas.microsoft.com/office/powerpoint/2010/main" val="1816553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842F7CF-64B9-4F7E-972F-850969626814}"/>
              </a:ext>
            </a:extLst>
          </p:cNvPr>
          <p:cNvSpPr>
            <a:spLocks noGrp="1"/>
          </p:cNvSpPr>
          <p:nvPr>
            <p:ph type="sldNum" sz="quarter" idx="12"/>
          </p:nvPr>
        </p:nvSpPr>
        <p:spPr/>
        <p:txBody>
          <a:bodyPr/>
          <a:lstStyle/>
          <a:p>
            <a:fld id="{FC749032-2A07-4AE8-BA90-74324CAE0C87}" type="slidenum">
              <a:rPr lang="en-US" smtClean="0"/>
              <a:t>14</a:t>
            </a:fld>
            <a:endParaRPr lang="en-US"/>
          </a:p>
        </p:txBody>
      </p:sp>
      <p:sp>
        <p:nvSpPr>
          <p:cNvPr id="3" name="Rectangle 2">
            <a:extLst>
              <a:ext uri="{FF2B5EF4-FFF2-40B4-BE49-F238E27FC236}">
                <a16:creationId xmlns:a16="http://schemas.microsoft.com/office/drawing/2014/main" id="{2FBC1183-F70C-4CDA-9A8E-E4C91F12B27C}"/>
              </a:ext>
            </a:extLst>
          </p:cNvPr>
          <p:cNvSpPr/>
          <p:nvPr/>
        </p:nvSpPr>
        <p:spPr>
          <a:xfrm>
            <a:off x="0" y="370936"/>
            <a:ext cx="12192000" cy="5909310"/>
          </a:xfrm>
          <a:prstGeom prst="rect">
            <a:avLst/>
          </a:prstGeom>
        </p:spPr>
        <p:txBody>
          <a:bodyPr wrap="square">
            <a:spAutoFit/>
          </a:bodyPr>
          <a:lstStyle/>
          <a:p>
            <a:pPr algn="ctr"/>
            <a:r>
              <a:rPr lang="en-US" sz="5400" dirty="0">
                <a:solidFill>
                  <a:srgbClr val="545454"/>
                </a:solidFill>
                <a:latin typeface="Palatino Linotype" panose="02040502050505030304" pitchFamily="18" charset="0"/>
                <a:ea typeface="Calibri" panose="020F0502020204030204" pitchFamily="34" charset="0"/>
                <a:cs typeface="Arial" panose="020B0604020202020204" pitchFamily="34" charset="0"/>
              </a:rPr>
              <a:t>I spoke to a brother few days ago and now he lives in Georgia and he was very disappointed because he told me now he is stuck there and he feels poor spiritually because there is no other place he will go because of lack of spiritual knowledge</a:t>
            </a:r>
            <a:endParaRPr lang="en-US" sz="5400" dirty="0"/>
          </a:p>
        </p:txBody>
      </p:sp>
    </p:spTree>
    <p:extLst>
      <p:ext uri="{BB962C8B-B14F-4D97-AF65-F5344CB8AC3E}">
        <p14:creationId xmlns:p14="http://schemas.microsoft.com/office/powerpoint/2010/main" val="270849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8BF2D9-F41A-4C54-9E02-4FA4CBC1FE45}"/>
              </a:ext>
            </a:extLst>
          </p:cNvPr>
          <p:cNvSpPr>
            <a:spLocks noGrp="1"/>
          </p:cNvSpPr>
          <p:nvPr>
            <p:ph type="sldNum" sz="quarter" idx="12"/>
          </p:nvPr>
        </p:nvSpPr>
        <p:spPr/>
        <p:txBody>
          <a:bodyPr/>
          <a:lstStyle/>
          <a:p>
            <a:fld id="{FC749032-2A07-4AE8-BA90-74324CAE0C87}" type="slidenum">
              <a:rPr lang="en-US" smtClean="0"/>
              <a:t>15</a:t>
            </a:fld>
            <a:endParaRPr lang="en-US"/>
          </a:p>
        </p:txBody>
      </p:sp>
      <p:sp>
        <p:nvSpPr>
          <p:cNvPr id="3" name="Rectangle 2">
            <a:extLst>
              <a:ext uri="{FF2B5EF4-FFF2-40B4-BE49-F238E27FC236}">
                <a16:creationId xmlns:a16="http://schemas.microsoft.com/office/drawing/2014/main" id="{C31D550E-5C41-4DFB-AF65-2072785D1C40}"/>
              </a:ext>
            </a:extLst>
          </p:cNvPr>
          <p:cNvSpPr/>
          <p:nvPr/>
        </p:nvSpPr>
        <p:spPr>
          <a:xfrm>
            <a:off x="0" y="310551"/>
            <a:ext cx="12192000" cy="5520614"/>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When I spoke to his wife, she told me, her husband has always wanted to live in Georgia.</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I know someone in my family who lives in Haiti now, he is stuck there and without his wife, he is someone who always thought about living in Haiti for better opportunity</a:t>
            </a:r>
            <a:endParaRPr lang="en-US" sz="4800" dirty="0"/>
          </a:p>
        </p:txBody>
      </p:sp>
    </p:spTree>
    <p:extLst>
      <p:ext uri="{BB962C8B-B14F-4D97-AF65-F5344CB8AC3E}">
        <p14:creationId xmlns:p14="http://schemas.microsoft.com/office/powerpoint/2010/main" val="297126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E7B9F9-43BC-48BE-917B-8E67A4DEBFE6}"/>
              </a:ext>
            </a:extLst>
          </p:cNvPr>
          <p:cNvSpPr>
            <a:spLocks noGrp="1"/>
          </p:cNvSpPr>
          <p:nvPr>
            <p:ph type="sldNum" sz="quarter" idx="12"/>
          </p:nvPr>
        </p:nvSpPr>
        <p:spPr/>
        <p:txBody>
          <a:bodyPr/>
          <a:lstStyle/>
          <a:p>
            <a:fld id="{FC749032-2A07-4AE8-BA90-74324CAE0C87}" type="slidenum">
              <a:rPr lang="en-US" smtClean="0"/>
              <a:t>16</a:t>
            </a:fld>
            <a:endParaRPr lang="en-US"/>
          </a:p>
        </p:txBody>
      </p:sp>
      <p:sp>
        <p:nvSpPr>
          <p:cNvPr id="3" name="Rectangle 2">
            <a:extLst>
              <a:ext uri="{FF2B5EF4-FFF2-40B4-BE49-F238E27FC236}">
                <a16:creationId xmlns:a16="http://schemas.microsoft.com/office/drawing/2014/main" id="{C7DD9982-BE57-46EF-9AD2-CDAC3EFDFF33}"/>
              </a:ext>
            </a:extLst>
          </p:cNvPr>
          <p:cNvSpPr/>
          <p:nvPr/>
        </p:nvSpPr>
        <p:spPr>
          <a:xfrm>
            <a:off x="0" y="310551"/>
            <a:ext cx="12192000" cy="5848717"/>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Font typeface="+mj-lt"/>
              <a:buAutoNum type="romanUcPeriod"/>
            </a:pPr>
            <a:r>
              <a:rPr lang="en-US" sz="4400" dirty="0">
                <a:latin typeface="Palatino Linotype" panose="02040502050505030304" pitchFamily="18" charset="0"/>
                <a:ea typeface="Calibri" panose="020F0502020204030204" pitchFamily="34" charset="0"/>
                <a:cs typeface="Arial" panose="020B0604020202020204" pitchFamily="34" charset="0"/>
              </a:rPr>
              <a:t>Let’s see the word Christ. In Greek CHRISTOS, anointed.</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Christ is an earthly manifestation of divinity.</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That’s why Yahshua in every book is the new age of the new testament. </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His life starts with year one. But before Him, age was in descending order, with Him, it is in ascending order.</a:t>
            </a:r>
            <a:endParaRPr lang="en-US" sz="4400" dirty="0"/>
          </a:p>
        </p:txBody>
      </p:sp>
    </p:spTree>
    <p:extLst>
      <p:ext uri="{BB962C8B-B14F-4D97-AF65-F5344CB8AC3E}">
        <p14:creationId xmlns:p14="http://schemas.microsoft.com/office/powerpoint/2010/main" val="3285019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B64A0C2-AD78-48A0-86C1-F170CC623BF9}"/>
              </a:ext>
            </a:extLst>
          </p:cNvPr>
          <p:cNvSpPr>
            <a:spLocks noGrp="1"/>
          </p:cNvSpPr>
          <p:nvPr>
            <p:ph type="sldNum" sz="quarter" idx="12"/>
          </p:nvPr>
        </p:nvSpPr>
        <p:spPr/>
        <p:txBody>
          <a:bodyPr/>
          <a:lstStyle/>
          <a:p>
            <a:fld id="{FC749032-2A07-4AE8-BA90-74324CAE0C87}" type="slidenum">
              <a:rPr lang="en-US" smtClean="0"/>
              <a:t>17</a:t>
            </a:fld>
            <a:endParaRPr lang="en-US"/>
          </a:p>
        </p:txBody>
      </p:sp>
      <p:sp>
        <p:nvSpPr>
          <p:cNvPr id="3" name="Rectangle 2">
            <a:extLst>
              <a:ext uri="{FF2B5EF4-FFF2-40B4-BE49-F238E27FC236}">
                <a16:creationId xmlns:a16="http://schemas.microsoft.com/office/drawing/2014/main" id="{E0F5E938-50E2-465C-9016-14794E214CB9}"/>
              </a:ext>
            </a:extLst>
          </p:cNvPr>
          <p:cNvSpPr/>
          <p:nvPr/>
        </p:nvSpPr>
        <p:spPr>
          <a:xfrm>
            <a:off x="1" y="396815"/>
            <a:ext cx="12120112" cy="5896101"/>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Now we know year one came with Yahshua, but what was the number that was started to come down to zero to meet with Yahshua to make it year one? The answer is nobody knows because the book we have in our hands is simply allegoristic.</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If you try to take it literally, then you will have to use your intellect to give it your own sense</a:t>
            </a:r>
            <a:endParaRPr lang="en-US" sz="4400" dirty="0"/>
          </a:p>
        </p:txBody>
      </p:sp>
    </p:spTree>
    <p:extLst>
      <p:ext uri="{BB962C8B-B14F-4D97-AF65-F5344CB8AC3E}">
        <p14:creationId xmlns:p14="http://schemas.microsoft.com/office/powerpoint/2010/main" val="4289383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4B0EB0-A1C5-4E8E-82F7-4791EDEB96AB}"/>
              </a:ext>
            </a:extLst>
          </p:cNvPr>
          <p:cNvSpPr>
            <a:spLocks noGrp="1"/>
          </p:cNvSpPr>
          <p:nvPr>
            <p:ph type="sldNum" sz="quarter" idx="12"/>
          </p:nvPr>
        </p:nvSpPr>
        <p:spPr/>
        <p:txBody>
          <a:bodyPr/>
          <a:lstStyle/>
          <a:p>
            <a:fld id="{FC749032-2A07-4AE8-BA90-74324CAE0C87}" type="slidenum">
              <a:rPr lang="en-US" smtClean="0"/>
              <a:t>18</a:t>
            </a:fld>
            <a:endParaRPr lang="en-US"/>
          </a:p>
        </p:txBody>
      </p:sp>
      <p:sp>
        <p:nvSpPr>
          <p:cNvPr id="3" name="Rectangle 2">
            <a:extLst>
              <a:ext uri="{FF2B5EF4-FFF2-40B4-BE49-F238E27FC236}">
                <a16:creationId xmlns:a16="http://schemas.microsoft.com/office/drawing/2014/main" id="{6C060A1B-4CCA-456E-BBFB-A8EB89E0427A}"/>
              </a:ext>
            </a:extLst>
          </p:cNvPr>
          <p:cNvSpPr/>
          <p:nvPr/>
        </p:nvSpPr>
        <p:spPr>
          <a:xfrm>
            <a:off x="0" y="362309"/>
            <a:ext cx="12192000" cy="6247864"/>
          </a:xfrm>
          <a:prstGeom prst="rect">
            <a:avLst/>
          </a:prstGeom>
        </p:spPr>
        <p:txBody>
          <a:bodyPr wrap="square">
            <a:spAutoFit/>
          </a:bodyPr>
          <a:lstStyle/>
          <a:p>
            <a:pPr algn="ctr"/>
            <a:r>
              <a:rPr lang="en-US" sz="8000" dirty="0">
                <a:latin typeface="Palatino Linotype" panose="02040502050505030304" pitchFamily="18" charset="0"/>
                <a:ea typeface="Calibri" panose="020F0502020204030204" pitchFamily="34" charset="0"/>
                <a:cs typeface="Arial" panose="020B0604020202020204" pitchFamily="34" charset="0"/>
              </a:rPr>
              <a:t>Let’s see the question in </a:t>
            </a:r>
            <a:r>
              <a:rPr lang="en-US" sz="8000" b="1" dirty="0">
                <a:latin typeface="Palatino Linotype" panose="02040502050505030304" pitchFamily="18" charset="0"/>
                <a:ea typeface="Calibri" panose="020F0502020204030204" pitchFamily="34" charset="0"/>
                <a:cs typeface="Arial" panose="020B0604020202020204" pitchFamily="34" charset="0"/>
              </a:rPr>
              <a:t>Matthew 24:3</a:t>
            </a:r>
            <a:r>
              <a:rPr lang="en-US" sz="8000" dirty="0">
                <a:latin typeface="Palatino Linotype" panose="02040502050505030304" pitchFamily="18" charset="0"/>
                <a:ea typeface="Calibri" panose="020F0502020204030204" pitchFamily="34" charset="0"/>
                <a:cs typeface="Arial" panose="020B0604020202020204" pitchFamily="34" charset="0"/>
              </a:rPr>
              <a:t> </a:t>
            </a:r>
          </a:p>
          <a:p>
            <a:pPr algn="ctr"/>
            <a:r>
              <a:rPr lang="en-US" sz="80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What will be the sign of your presence and the end of the age?</a:t>
            </a:r>
            <a:endParaRPr lang="en-US" sz="8000" dirty="0">
              <a:solidFill>
                <a:srgbClr val="0070C0"/>
              </a:solidFill>
            </a:endParaRPr>
          </a:p>
        </p:txBody>
      </p:sp>
    </p:spTree>
    <p:extLst>
      <p:ext uri="{BB962C8B-B14F-4D97-AF65-F5344CB8AC3E}">
        <p14:creationId xmlns:p14="http://schemas.microsoft.com/office/powerpoint/2010/main" val="391821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EEBF1B4-4249-4FFA-A770-9E7A51893DA1}"/>
              </a:ext>
            </a:extLst>
          </p:cNvPr>
          <p:cNvSpPr>
            <a:spLocks noGrp="1"/>
          </p:cNvSpPr>
          <p:nvPr>
            <p:ph type="sldNum" sz="quarter" idx="12"/>
          </p:nvPr>
        </p:nvSpPr>
        <p:spPr/>
        <p:txBody>
          <a:bodyPr/>
          <a:lstStyle/>
          <a:p>
            <a:fld id="{FC749032-2A07-4AE8-BA90-74324CAE0C87}" type="slidenum">
              <a:rPr lang="en-US" smtClean="0"/>
              <a:t>19</a:t>
            </a:fld>
            <a:endParaRPr lang="en-US"/>
          </a:p>
        </p:txBody>
      </p:sp>
      <p:sp>
        <p:nvSpPr>
          <p:cNvPr id="3" name="Rectangle 2">
            <a:extLst>
              <a:ext uri="{FF2B5EF4-FFF2-40B4-BE49-F238E27FC236}">
                <a16:creationId xmlns:a16="http://schemas.microsoft.com/office/drawing/2014/main" id="{0B3638BF-E8B1-423F-8E08-04D3BEDB0E87}"/>
              </a:ext>
            </a:extLst>
          </p:cNvPr>
          <p:cNvSpPr/>
          <p:nvPr/>
        </p:nvSpPr>
        <p:spPr>
          <a:xfrm>
            <a:off x="62144" y="105612"/>
            <a:ext cx="12192000" cy="6863417"/>
          </a:xfrm>
          <a:prstGeom prst="rect">
            <a:avLst/>
          </a:prstGeom>
        </p:spPr>
        <p:txBody>
          <a:bodyPr wrap="square">
            <a:spAutoFit/>
          </a:bodyPr>
          <a:lstStyle/>
          <a:p>
            <a:pPr algn="ctr"/>
            <a:r>
              <a:rPr lang="en-US" sz="8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In short, </a:t>
            </a:r>
          </a:p>
          <a:p>
            <a:pPr algn="ctr"/>
            <a:r>
              <a:rPr lang="en-US" sz="8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how we will know your presence and the end of this cycle of time?</a:t>
            </a:r>
            <a:endParaRPr lang="en-US" sz="8800" b="1" dirty="0">
              <a:solidFill>
                <a:srgbClr val="0070C0"/>
              </a:solidFill>
            </a:endParaRPr>
          </a:p>
        </p:txBody>
      </p:sp>
    </p:spTree>
    <p:extLst>
      <p:ext uri="{BB962C8B-B14F-4D97-AF65-F5344CB8AC3E}">
        <p14:creationId xmlns:p14="http://schemas.microsoft.com/office/powerpoint/2010/main" val="2035680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512F7C-9D79-46A1-B971-41B466157688}"/>
              </a:ext>
            </a:extLst>
          </p:cNvPr>
          <p:cNvSpPr/>
          <p:nvPr/>
        </p:nvSpPr>
        <p:spPr>
          <a:xfrm>
            <a:off x="0" y="362310"/>
            <a:ext cx="12192000" cy="5909310"/>
          </a:xfrm>
          <a:prstGeom prst="rect">
            <a:avLst/>
          </a:prstGeom>
        </p:spPr>
        <p:txBody>
          <a:bodyPr wrap="square">
            <a:spAutoFit/>
          </a:bodyPr>
          <a:lstStyle/>
          <a:p>
            <a:pPr algn="ctr"/>
            <a:r>
              <a:rPr lang="en-US" sz="5400" dirty="0">
                <a:solidFill>
                  <a:srgbClr val="002060"/>
                </a:solidFill>
                <a:latin typeface="Palatino Linotype" panose="02040502050505030304" pitchFamily="18" charset="0"/>
                <a:ea typeface="Calibri" panose="020F0502020204030204" pitchFamily="34" charset="0"/>
                <a:cs typeface="Arial" panose="020B0604020202020204" pitchFamily="34" charset="0"/>
              </a:rPr>
              <a:t>Mat. 24:3 </a:t>
            </a:r>
            <a:r>
              <a:rPr lang="en-US" sz="5400" b="1" dirty="0">
                <a:solidFill>
                  <a:srgbClr val="002060"/>
                </a:solidFill>
                <a:latin typeface="Palatino Linotype" panose="02040502050505030304" pitchFamily="18" charset="0"/>
                <a:ea typeface="Calibri" panose="020F0502020204030204" pitchFamily="34" charset="0"/>
                <a:cs typeface="Arial" panose="020B0604020202020204" pitchFamily="34" charset="0"/>
              </a:rPr>
              <a:t>Now while Yahshua was sitting on the Mount of Olives, the disciples came to him privately and said, “Tell us, when will these things happen, and what will be the sign of your coming and of the end of the age?”</a:t>
            </a:r>
            <a:endParaRPr lang="en-US" sz="5400" dirty="0">
              <a:solidFill>
                <a:srgbClr val="002060"/>
              </a:solidFill>
            </a:endParaRPr>
          </a:p>
        </p:txBody>
      </p:sp>
      <p:sp>
        <p:nvSpPr>
          <p:cNvPr id="3" name="Slide Number Placeholder 2">
            <a:extLst>
              <a:ext uri="{FF2B5EF4-FFF2-40B4-BE49-F238E27FC236}">
                <a16:creationId xmlns:a16="http://schemas.microsoft.com/office/drawing/2014/main" id="{2B2DB61D-9335-4051-82D4-9A96DD80F1FB}"/>
              </a:ext>
            </a:extLst>
          </p:cNvPr>
          <p:cNvSpPr>
            <a:spLocks noGrp="1"/>
          </p:cNvSpPr>
          <p:nvPr>
            <p:ph type="sldNum" sz="quarter" idx="12"/>
          </p:nvPr>
        </p:nvSpPr>
        <p:spPr/>
        <p:txBody>
          <a:bodyPr/>
          <a:lstStyle/>
          <a:p>
            <a:fld id="{FC749032-2A07-4AE8-BA90-74324CAE0C87}" type="slidenum">
              <a:rPr lang="en-US" smtClean="0"/>
              <a:t>2</a:t>
            </a:fld>
            <a:endParaRPr lang="en-US"/>
          </a:p>
        </p:txBody>
      </p:sp>
    </p:spTree>
    <p:extLst>
      <p:ext uri="{BB962C8B-B14F-4D97-AF65-F5344CB8AC3E}">
        <p14:creationId xmlns:p14="http://schemas.microsoft.com/office/powerpoint/2010/main" val="517432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3D0692D-441D-4C6A-8FB2-2DCE4A86E8AF}"/>
              </a:ext>
            </a:extLst>
          </p:cNvPr>
          <p:cNvSpPr>
            <a:spLocks noGrp="1"/>
          </p:cNvSpPr>
          <p:nvPr>
            <p:ph type="sldNum" sz="quarter" idx="12"/>
          </p:nvPr>
        </p:nvSpPr>
        <p:spPr/>
        <p:txBody>
          <a:bodyPr/>
          <a:lstStyle/>
          <a:p>
            <a:fld id="{FC749032-2A07-4AE8-BA90-74324CAE0C87}" type="slidenum">
              <a:rPr lang="en-US" smtClean="0"/>
              <a:t>20</a:t>
            </a:fld>
            <a:endParaRPr lang="en-US"/>
          </a:p>
        </p:txBody>
      </p:sp>
      <p:sp>
        <p:nvSpPr>
          <p:cNvPr id="3" name="Rectangle 2">
            <a:extLst>
              <a:ext uri="{FF2B5EF4-FFF2-40B4-BE49-F238E27FC236}">
                <a16:creationId xmlns:a16="http://schemas.microsoft.com/office/drawing/2014/main" id="{BA60335D-099C-4205-BB12-F1D625897E92}"/>
              </a:ext>
            </a:extLst>
          </p:cNvPr>
          <p:cNvSpPr/>
          <p:nvPr/>
        </p:nvSpPr>
        <p:spPr>
          <a:xfrm>
            <a:off x="0" y="336430"/>
            <a:ext cx="12192000" cy="586416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6000" dirty="0">
                <a:latin typeface="Palatino Linotype" panose="02040502050505030304" pitchFamily="18" charset="0"/>
                <a:ea typeface="Calibri" panose="020F0502020204030204" pitchFamily="34" charset="0"/>
                <a:cs typeface="Arial" panose="020B0604020202020204" pitchFamily="34" charset="0"/>
              </a:rPr>
              <a:t>Notice that there is nowhere it says the SECOND COMING. </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Now watch the answer of Yahshua. </a:t>
            </a:r>
            <a:r>
              <a:rPr lang="en-US" sz="6000" b="1" dirty="0">
                <a:latin typeface="Palatino Linotype" panose="02040502050505030304" pitchFamily="18" charset="0"/>
                <a:ea typeface="Calibri" panose="020F0502020204030204" pitchFamily="34" charset="0"/>
                <a:cs typeface="Arial" panose="020B0604020202020204" pitchFamily="34" charset="0"/>
              </a:rPr>
              <a:t>Luke 22:10 and 12 he said to the disciple to go to the upstairs room to meet with them</a:t>
            </a:r>
            <a:endParaRPr lang="en-US" sz="6000" dirty="0"/>
          </a:p>
        </p:txBody>
      </p:sp>
    </p:spTree>
    <p:extLst>
      <p:ext uri="{BB962C8B-B14F-4D97-AF65-F5344CB8AC3E}">
        <p14:creationId xmlns:p14="http://schemas.microsoft.com/office/powerpoint/2010/main" val="332273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A233EC-AF31-4A15-B4E3-380F614279A6}"/>
              </a:ext>
            </a:extLst>
          </p:cNvPr>
          <p:cNvSpPr>
            <a:spLocks noGrp="1"/>
          </p:cNvSpPr>
          <p:nvPr>
            <p:ph type="sldNum" sz="quarter" idx="12"/>
          </p:nvPr>
        </p:nvSpPr>
        <p:spPr/>
        <p:txBody>
          <a:bodyPr/>
          <a:lstStyle/>
          <a:p>
            <a:fld id="{FC749032-2A07-4AE8-BA90-74324CAE0C87}" type="slidenum">
              <a:rPr lang="en-US" smtClean="0"/>
              <a:t>21</a:t>
            </a:fld>
            <a:endParaRPr lang="en-US"/>
          </a:p>
        </p:txBody>
      </p:sp>
      <p:sp>
        <p:nvSpPr>
          <p:cNvPr id="3" name="Rectangle 2">
            <a:extLst>
              <a:ext uri="{FF2B5EF4-FFF2-40B4-BE49-F238E27FC236}">
                <a16:creationId xmlns:a16="http://schemas.microsoft.com/office/drawing/2014/main" id="{CB8829EE-EF21-4E24-A709-80BB23CCA10F}"/>
              </a:ext>
            </a:extLst>
          </p:cNvPr>
          <p:cNvSpPr/>
          <p:nvPr/>
        </p:nvSpPr>
        <p:spPr>
          <a:xfrm>
            <a:off x="-448573" y="439947"/>
            <a:ext cx="12191999" cy="5583388"/>
          </a:xfrm>
          <a:prstGeom prst="rect">
            <a:avLst/>
          </a:prstGeom>
        </p:spPr>
        <p:txBody>
          <a:bodyPr wrap="square">
            <a:spAutoFit/>
          </a:bodyPr>
          <a:lstStyle/>
          <a:p>
            <a:pPr marL="1143000" marR="0" algn="ctr">
              <a:lnSpc>
                <a:spcPct val="107000"/>
              </a:lnSpc>
              <a:spcBef>
                <a:spcPts val="0"/>
              </a:spcBef>
              <a:spcAft>
                <a:spcPts val="0"/>
              </a:spcAft>
            </a:pPr>
            <a:r>
              <a:rPr lang="en-US" sz="4800" b="1" kern="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Luke 22:10 </a:t>
            </a:r>
            <a:r>
              <a:rPr lang="en-US" sz="4800" b="1" baseline="30000" dirty="0">
                <a:solidFill>
                  <a:srgbClr val="000000"/>
                </a:solidFill>
                <a:latin typeface="Palatino Linotype" panose="02040502050505030304" pitchFamily="18" charset="0"/>
                <a:ea typeface="Times New Roman" panose="02020603050405020304" pitchFamily="18" charset="0"/>
                <a:cs typeface="Arial" panose="020B0604020202020204" pitchFamily="34" charset="0"/>
              </a:rPr>
              <a:t> </a:t>
            </a:r>
            <a:r>
              <a:rPr lang="en-US" sz="4800" b="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He told them, “Just after you go into the city, a man carrying a jug of water will meet you. Follow him into the house he enters</a:t>
            </a:r>
            <a:endParaRPr lang="en-US" sz="4800" dirty="0">
              <a:latin typeface="Calibri" panose="020F0502020204030204" pitchFamily="34" charset="0"/>
              <a:ea typeface="Calibri" panose="020F0502020204030204" pitchFamily="34" charset="0"/>
              <a:cs typeface="Arial" panose="020B0604020202020204" pitchFamily="34" charset="0"/>
            </a:endParaRPr>
          </a:p>
          <a:p>
            <a:pPr marL="1143000" marR="0" algn="ctr">
              <a:lnSpc>
                <a:spcPct val="107000"/>
              </a:lnSpc>
              <a:spcBef>
                <a:spcPts val="0"/>
              </a:spcBef>
              <a:spcAft>
                <a:spcPts val="0"/>
              </a:spcAft>
            </a:pPr>
            <a:r>
              <a:rPr lang="en-US"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12  Then he will show you a large upstairs room that is furnished. Get things ready for us there</a:t>
            </a:r>
            <a:r>
              <a:rPr lang="en-US" sz="4800" dirty="0">
                <a:solidFill>
                  <a:srgbClr val="000000"/>
                </a:solidFill>
                <a:latin typeface="Verdana" panose="020B0604030504040204" pitchFamily="34" charset="0"/>
                <a:ea typeface="Calibri" panose="020F0502020204030204" pitchFamily="34" charset="0"/>
                <a:cs typeface="Arial" panose="020B0604020202020204" pitchFamily="34" charset="0"/>
              </a:rPr>
              <a:t>.”</a:t>
            </a:r>
            <a:endParaRPr lang="en-US" sz="4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68916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C150C94-DF85-4C3F-B437-01207AD42E4A}"/>
              </a:ext>
            </a:extLst>
          </p:cNvPr>
          <p:cNvSpPr>
            <a:spLocks noGrp="1"/>
          </p:cNvSpPr>
          <p:nvPr>
            <p:ph type="sldNum" sz="quarter" idx="12"/>
          </p:nvPr>
        </p:nvSpPr>
        <p:spPr/>
        <p:txBody>
          <a:bodyPr/>
          <a:lstStyle/>
          <a:p>
            <a:fld id="{FC749032-2A07-4AE8-BA90-74324CAE0C87}" type="slidenum">
              <a:rPr lang="en-US" smtClean="0"/>
              <a:t>22</a:t>
            </a:fld>
            <a:endParaRPr lang="en-US"/>
          </a:p>
        </p:txBody>
      </p:sp>
      <p:sp>
        <p:nvSpPr>
          <p:cNvPr id="3" name="Rectangle 2">
            <a:extLst>
              <a:ext uri="{FF2B5EF4-FFF2-40B4-BE49-F238E27FC236}">
                <a16:creationId xmlns:a16="http://schemas.microsoft.com/office/drawing/2014/main" id="{231E4780-3D85-44DF-8C15-5180F3BB7886}"/>
              </a:ext>
            </a:extLst>
          </p:cNvPr>
          <p:cNvSpPr/>
          <p:nvPr/>
        </p:nvSpPr>
        <p:spPr>
          <a:xfrm>
            <a:off x="0" y="379561"/>
            <a:ext cx="12191999" cy="6001643"/>
          </a:xfrm>
          <a:prstGeom prst="rect">
            <a:avLst/>
          </a:prstGeom>
        </p:spPr>
        <p:txBody>
          <a:bodyPr wrap="square">
            <a:spAutoFit/>
          </a:bodyPr>
          <a:lstStyle/>
          <a:p>
            <a:pPr marL="1143000" marR="0" algn="ctr">
              <a:spcBef>
                <a:spcPts val="0"/>
              </a:spcBef>
              <a:spcAft>
                <a:spcPts val="0"/>
              </a:spcAft>
            </a:pPr>
            <a:r>
              <a:rPr lang="fr-FR" sz="4800" b="1" dirty="0">
                <a:solidFill>
                  <a:srgbClr val="000000"/>
                </a:solidFill>
                <a:latin typeface="Palatino Linotype" panose="02040502050505030304" pitchFamily="18" charset="0"/>
                <a:ea typeface="Times New Roman" panose="02020603050405020304" pitchFamily="18" charset="0"/>
              </a:rPr>
              <a:t>Luc 22:10 </a:t>
            </a:r>
            <a:r>
              <a:rPr lang="fr-FR" sz="4800" b="1" baseline="30000" dirty="0">
                <a:solidFill>
                  <a:srgbClr val="000000"/>
                </a:solidFill>
                <a:latin typeface="Palatino Linotype" panose="02040502050505030304" pitchFamily="18" charset="0"/>
                <a:ea typeface="Times New Roman" panose="02020603050405020304" pitchFamily="18" charset="0"/>
                <a:cs typeface="Arial" panose="020B0604020202020204" pitchFamily="34" charset="0"/>
              </a:rPr>
              <a:t> </a:t>
            </a:r>
            <a:r>
              <a:rPr lang="fr-FR" sz="4800" b="1" dirty="0">
                <a:solidFill>
                  <a:srgbClr val="000000"/>
                </a:solidFill>
                <a:latin typeface="Palatino Linotype" panose="02040502050505030304" pitchFamily="18" charset="0"/>
                <a:ea typeface="Times New Roman" panose="02020603050405020304" pitchFamily="18" charset="0"/>
              </a:rPr>
              <a:t>Il leur répondit: Voici, quand vous serez entrés dans la ville, vous rencontrerez un homme portant une cruche d'eau; suivez-le dans la maison où il entrera</a:t>
            </a:r>
            <a:endParaRPr lang="en-US" sz="4800" b="1" dirty="0">
              <a:latin typeface="Times New Roman" panose="02020603050405020304" pitchFamily="18" charset="0"/>
              <a:ea typeface="Times New Roman" panose="02020603050405020304" pitchFamily="18" charset="0"/>
            </a:endParaRPr>
          </a:p>
          <a:p>
            <a:pPr algn="ctr"/>
            <a:r>
              <a:rPr lang="fr-FR"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Et il vous montrera une grande chambre haute, meublée : c'est là que vous préparerez la Pâque</a:t>
            </a:r>
            <a:endParaRPr lang="en-US" sz="4800" dirty="0"/>
          </a:p>
        </p:txBody>
      </p:sp>
    </p:spTree>
    <p:extLst>
      <p:ext uri="{BB962C8B-B14F-4D97-AF65-F5344CB8AC3E}">
        <p14:creationId xmlns:p14="http://schemas.microsoft.com/office/powerpoint/2010/main" val="98402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8F1128A-CAA1-44AD-B3CC-BB5C688402E1}"/>
              </a:ext>
            </a:extLst>
          </p:cNvPr>
          <p:cNvSpPr>
            <a:spLocks noGrp="1"/>
          </p:cNvSpPr>
          <p:nvPr>
            <p:ph type="sldNum" sz="quarter" idx="12"/>
          </p:nvPr>
        </p:nvSpPr>
        <p:spPr/>
        <p:txBody>
          <a:bodyPr/>
          <a:lstStyle/>
          <a:p>
            <a:fld id="{FC749032-2A07-4AE8-BA90-74324CAE0C87}" type="slidenum">
              <a:rPr lang="en-US" smtClean="0"/>
              <a:t>23</a:t>
            </a:fld>
            <a:endParaRPr lang="en-US"/>
          </a:p>
        </p:txBody>
      </p:sp>
      <p:sp>
        <p:nvSpPr>
          <p:cNvPr id="3" name="Rectangle 2">
            <a:extLst>
              <a:ext uri="{FF2B5EF4-FFF2-40B4-BE49-F238E27FC236}">
                <a16:creationId xmlns:a16="http://schemas.microsoft.com/office/drawing/2014/main" id="{ADAD8448-D625-4893-BF63-102F09C68998}"/>
              </a:ext>
            </a:extLst>
          </p:cNvPr>
          <p:cNvSpPr/>
          <p:nvPr/>
        </p:nvSpPr>
        <p:spPr>
          <a:xfrm>
            <a:off x="0" y="379562"/>
            <a:ext cx="12192000" cy="631095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The disciples had to go to the city. What is in a city? A place were many people are doing the same thing over and over and over again.</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In the city the disciples had to meet with a water man who is happen to be the owner of a house who knows the exact place where the teacher has to meet with His disciples?</a:t>
            </a:r>
            <a:endParaRPr lang="en-US" sz="4800" dirty="0"/>
          </a:p>
        </p:txBody>
      </p:sp>
    </p:spTree>
    <p:extLst>
      <p:ext uri="{BB962C8B-B14F-4D97-AF65-F5344CB8AC3E}">
        <p14:creationId xmlns:p14="http://schemas.microsoft.com/office/powerpoint/2010/main" val="416158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04AED9-0001-4625-B8F9-43CA37FD23B5}"/>
              </a:ext>
            </a:extLst>
          </p:cNvPr>
          <p:cNvSpPr>
            <a:spLocks noGrp="1"/>
          </p:cNvSpPr>
          <p:nvPr>
            <p:ph type="sldNum" sz="quarter" idx="12"/>
          </p:nvPr>
        </p:nvSpPr>
        <p:spPr/>
        <p:txBody>
          <a:bodyPr/>
          <a:lstStyle/>
          <a:p>
            <a:fld id="{FC749032-2A07-4AE8-BA90-74324CAE0C87}" type="slidenum">
              <a:rPr lang="en-US" smtClean="0"/>
              <a:t>24</a:t>
            </a:fld>
            <a:endParaRPr lang="en-US"/>
          </a:p>
        </p:txBody>
      </p:sp>
      <p:sp>
        <p:nvSpPr>
          <p:cNvPr id="3" name="Rectangle 2">
            <a:extLst>
              <a:ext uri="{FF2B5EF4-FFF2-40B4-BE49-F238E27FC236}">
                <a16:creationId xmlns:a16="http://schemas.microsoft.com/office/drawing/2014/main" id="{1F2E4B9D-9F6C-42C1-9347-1FD5EF91F595}"/>
              </a:ext>
            </a:extLst>
          </p:cNvPr>
          <p:cNvSpPr/>
          <p:nvPr/>
        </p:nvSpPr>
        <p:spPr>
          <a:xfrm>
            <a:off x="0" y="362308"/>
            <a:ext cx="12192000" cy="630268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5400" dirty="0">
                <a:latin typeface="Palatino Linotype" panose="02040502050505030304" pitchFamily="18" charset="0"/>
                <a:ea typeface="Calibri" panose="020F0502020204030204" pitchFamily="34" charset="0"/>
                <a:cs typeface="Arial" panose="020B0604020202020204" pitchFamily="34" charset="0"/>
              </a:rPr>
              <a:t>Who was that owner of the house? Why would he give his house to strangers?</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The key word here is to meet with a water man in the city.</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And they had to follow that water man to his house</a:t>
            </a:r>
            <a:endParaRPr lang="en-US" sz="5400" dirty="0"/>
          </a:p>
        </p:txBody>
      </p:sp>
    </p:spTree>
    <p:extLst>
      <p:ext uri="{BB962C8B-B14F-4D97-AF65-F5344CB8AC3E}">
        <p14:creationId xmlns:p14="http://schemas.microsoft.com/office/powerpoint/2010/main" val="30672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0DC02B-C14C-424E-B6A6-ADB42BF50456}"/>
              </a:ext>
            </a:extLst>
          </p:cNvPr>
          <p:cNvSpPr>
            <a:spLocks noGrp="1"/>
          </p:cNvSpPr>
          <p:nvPr>
            <p:ph type="sldNum" sz="quarter" idx="12"/>
          </p:nvPr>
        </p:nvSpPr>
        <p:spPr/>
        <p:txBody>
          <a:bodyPr/>
          <a:lstStyle/>
          <a:p>
            <a:fld id="{FC749032-2A07-4AE8-BA90-74324CAE0C87}" type="slidenum">
              <a:rPr lang="en-US" smtClean="0"/>
              <a:t>25</a:t>
            </a:fld>
            <a:endParaRPr lang="en-US"/>
          </a:p>
        </p:txBody>
      </p:sp>
      <p:sp>
        <p:nvSpPr>
          <p:cNvPr id="3" name="Rectangle 2">
            <a:extLst>
              <a:ext uri="{FF2B5EF4-FFF2-40B4-BE49-F238E27FC236}">
                <a16:creationId xmlns:a16="http://schemas.microsoft.com/office/drawing/2014/main" id="{76DD71E1-BF02-44B9-AFE1-582AC97BEF50}"/>
              </a:ext>
            </a:extLst>
          </p:cNvPr>
          <p:cNvSpPr/>
          <p:nvPr/>
        </p:nvSpPr>
        <p:spPr>
          <a:xfrm>
            <a:off x="1" y="165199"/>
            <a:ext cx="12191999" cy="6555641"/>
          </a:xfrm>
          <a:prstGeom prst="rect">
            <a:avLst/>
          </a:prstGeom>
        </p:spPr>
        <p:txBody>
          <a:bodyPr wrap="square">
            <a:spAutoFit/>
          </a:bodyPr>
          <a:lstStyle/>
          <a:p>
            <a:pPr algn="ctr"/>
            <a:r>
              <a:rPr lang="en-US" sz="60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The water man is Yahshua. John 4:14 But whoever drinks the water that I will give him will never become thirsty again. The water that I will give him will become a well of water for him, springing up to eternal life.”</a:t>
            </a:r>
            <a:endParaRPr lang="en-US" sz="6000" dirty="0">
              <a:solidFill>
                <a:srgbClr val="00B0F0"/>
              </a:solidFill>
            </a:endParaRPr>
          </a:p>
        </p:txBody>
      </p:sp>
    </p:spTree>
    <p:extLst>
      <p:ext uri="{BB962C8B-B14F-4D97-AF65-F5344CB8AC3E}">
        <p14:creationId xmlns:p14="http://schemas.microsoft.com/office/powerpoint/2010/main" val="1620239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2D3D57-5FBF-4788-8F5D-095A50769E18}"/>
              </a:ext>
            </a:extLst>
          </p:cNvPr>
          <p:cNvSpPr>
            <a:spLocks noGrp="1"/>
          </p:cNvSpPr>
          <p:nvPr>
            <p:ph type="sldNum" sz="quarter" idx="12"/>
          </p:nvPr>
        </p:nvSpPr>
        <p:spPr/>
        <p:txBody>
          <a:bodyPr/>
          <a:lstStyle/>
          <a:p>
            <a:fld id="{FC749032-2A07-4AE8-BA90-74324CAE0C87}" type="slidenum">
              <a:rPr lang="en-US" smtClean="0"/>
              <a:t>26</a:t>
            </a:fld>
            <a:endParaRPr lang="en-US"/>
          </a:p>
        </p:txBody>
      </p:sp>
      <p:sp>
        <p:nvSpPr>
          <p:cNvPr id="3" name="Rectangle 2">
            <a:extLst>
              <a:ext uri="{FF2B5EF4-FFF2-40B4-BE49-F238E27FC236}">
                <a16:creationId xmlns:a16="http://schemas.microsoft.com/office/drawing/2014/main" id="{D22D202A-890B-4035-8E38-011C1C151488}"/>
              </a:ext>
            </a:extLst>
          </p:cNvPr>
          <p:cNvSpPr/>
          <p:nvPr/>
        </p:nvSpPr>
        <p:spPr>
          <a:xfrm>
            <a:off x="0" y="301926"/>
            <a:ext cx="12192000" cy="6186309"/>
          </a:xfrm>
          <a:prstGeom prst="rect">
            <a:avLst/>
          </a:prstGeom>
        </p:spPr>
        <p:txBody>
          <a:bodyPr wrap="square">
            <a:spAutoFit/>
          </a:bodyPr>
          <a:lstStyle/>
          <a:p>
            <a:pPr algn="ctr"/>
            <a:r>
              <a:rPr lang="fr-FR" sz="6600" b="1" dirty="0">
                <a:solidFill>
                  <a:srgbClr val="00B0F0"/>
                </a:solidFill>
                <a:latin typeface="Palatino Linotype" panose="02040502050505030304" pitchFamily="18" charset="0"/>
                <a:ea typeface="Calibri" panose="020F0502020204030204" pitchFamily="34" charset="0"/>
                <a:cs typeface="Arial" panose="020B0604020202020204" pitchFamily="34" charset="0"/>
              </a:rPr>
              <a:t>Jean 4:14  Mais celui qui boira de l'eau que je lui donnerai n'aura jamais soif, et l'eau que je lui donnerai deviendra en lui une source d'eau qui jaillira jusque dans la vie éternelle</a:t>
            </a:r>
            <a:endParaRPr lang="en-US" sz="6600" dirty="0">
              <a:solidFill>
                <a:srgbClr val="00B0F0"/>
              </a:solidFill>
            </a:endParaRPr>
          </a:p>
        </p:txBody>
      </p:sp>
    </p:spTree>
    <p:extLst>
      <p:ext uri="{BB962C8B-B14F-4D97-AF65-F5344CB8AC3E}">
        <p14:creationId xmlns:p14="http://schemas.microsoft.com/office/powerpoint/2010/main" val="364919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341F7C-BBED-4B22-95BE-008F1C5700C6}"/>
              </a:ext>
            </a:extLst>
          </p:cNvPr>
          <p:cNvSpPr>
            <a:spLocks noGrp="1"/>
          </p:cNvSpPr>
          <p:nvPr>
            <p:ph type="sldNum" sz="quarter" idx="12"/>
          </p:nvPr>
        </p:nvSpPr>
        <p:spPr/>
        <p:txBody>
          <a:bodyPr/>
          <a:lstStyle/>
          <a:p>
            <a:fld id="{FC749032-2A07-4AE8-BA90-74324CAE0C87}" type="slidenum">
              <a:rPr lang="en-US" smtClean="0"/>
              <a:t>27</a:t>
            </a:fld>
            <a:endParaRPr lang="en-US"/>
          </a:p>
        </p:txBody>
      </p:sp>
      <p:sp>
        <p:nvSpPr>
          <p:cNvPr id="3" name="Rectangle 2">
            <a:extLst>
              <a:ext uri="{FF2B5EF4-FFF2-40B4-BE49-F238E27FC236}">
                <a16:creationId xmlns:a16="http://schemas.microsoft.com/office/drawing/2014/main" id="{70BEB22A-EAC7-4ED9-8B04-39E9F6EBBBF5}"/>
              </a:ext>
            </a:extLst>
          </p:cNvPr>
          <p:cNvSpPr/>
          <p:nvPr/>
        </p:nvSpPr>
        <p:spPr>
          <a:xfrm>
            <a:off x="0" y="345057"/>
            <a:ext cx="12192000" cy="562397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And the water man will show them the </a:t>
            </a:r>
            <a:r>
              <a:rPr lang="en-US" sz="4800" b="1" dirty="0">
                <a:latin typeface="Palatino Linotype" panose="02040502050505030304" pitchFamily="18" charset="0"/>
                <a:ea typeface="Calibri" panose="020F0502020204030204" pitchFamily="34" charset="0"/>
                <a:cs typeface="Arial" panose="020B0604020202020204" pitchFamily="34" charset="0"/>
              </a:rPr>
              <a:t>upstairs room</a:t>
            </a:r>
            <a:r>
              <a:rPr lang="en-US" sz="4800" dirty="0">
                <a:latin typeface="Palatino Linotype" panose="02040502050505030304" pitchFamily="18" charset="0"/>
                <a:ea typeface="Calibri" panose="020F0502020204030204" pitchFamily="34" charset="0"/>
                <a:cs typeface="Arial" panose="020B0604020202020204" pitchFamily="34" charset="0"/>
              </a:rPr>
              <a:t> for the meeting.</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What is in the </a:t>
            </a:r>
            <a:r>
              <a:rPr lang="en-US" sz="4800" b="1" dirty="0">
                <a:latin typeface="Palatino Linotype" panose="02040502050505030304" pitchFamily="18" charset="0"/>
                <a:ea typeface="Calibri" panose="020F0502020204030204" pitchFamily="34" charset="0"/>
                <a:cs typeface="Arial" panose="020B0604020202020204" pitchFamily="34" charset="0"/>
              </a:rPr>
              <a:t>upstairs room</a:t>
            </a:r>
            <a:r>
              <a:rPr lang="en-US" sz="4800" dirty="0">
                <a:latin typeface="Palatino Linotype" panose="02040502050505030304" pitchFamily="18" charset="0"/>
                <a:ea typeface="Calibri" panose="020F0502020204030204" pitchFamily="34" charset="0"/>
                <a:cs typeface="Arial" panose="020B0604020202020204" pitchFamily="34" charset="0"/>
              </a:rPr>
              <a:t>? Your crown chakra, your vibration that needs to be raised in order to meet with Yahshua.</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When they meet with Yahshua what will be the purpose of that meeting?</a:t>
            </a:r>
            <a:endParaRPr lang="en-US" sz="4800" dirty="0"/>
          </a:p>
        </p:txBody>
      </p:sp>
    </p:spTree>
    <p:extLst>
      <p:ext uri="{BB962C8B-B14F-4D97-AF65-F5344CB8AC3E}">
        <p14:creationId xmlns:p14="http://schemas.microsoft.com/office/powerpoint/2010/main" val="157010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DB9533-3AB1-4247-BC6A-389CCB7B5524}"/>
              </a:ext>
            </a:extLst>
          </p:cNvPr>
          <p:cNvSpPr>
            <a:spLocks noGrp="1"/>
          </p:cNvSpPr>
          <p:nvPr>
            <p:ph type="sldNum" sz="quarter" idx="12"/>
          </p:nvPr>
        </p:nvSpPr>
        <p:spPr/>
        <p:txBody>
          <a:bodyPr/>
          <a:lstStyle/>
          <a:p>
            <a:fld id="{FC749032-2A07-4AE8-BA90-74324CAE0C87}" type="slidenum">
              <a:rPr lang="en-US" smtClean="0"/>
              <a:t>28</a:t>
            </a:fld>
            <a:endParaRPr lang="en-US"/>
          </a:p>
        </p:txBody>
      </p:sp>
      <p:sp>
        <p:nvSpPr>
          <p:cNvPr id="3" name="Rectangle 2">
            <a:extLst>
              <a:ext uri="{FF2B5EF4-FFF2-40B4-BE49-F238E27FC236}">
                <a16:creationId xmlns:a16="http://schemas.microsoft.com/office/drawing/2014/main" id="{8529934E-85F1-4D4D-953D-C447642FC636}"/>
              </a:ext>
            </a:extLst>
          </p:cNvPr>
          <p:cNvSpPr/>
          <p:nvPr/>
        </p:nvSpPr>
        <p:spPr>
          <a:xfrm>
            <a:off x="0" y="345057"/>
            <a:ext cx="12191999" cy="589007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7200" dirty="0">
                <a:latin typeface="Palatino Linotype" panose="02040502050505030304" pitchFamily="18" charset="0"/>
                <a:ea typeface="Calibri" panose="020F0502020204030204" pitchFamily="34" charset="0"/>
                <a:cs typeface="Arial" panose="020B0604020202020204" pitchFamily="34" charset="0"/>
              </a:rPr>
              <a:t>To celebrate </a:t>
            </a:r>
            <a:r>
              <a:rPr lang="en-US" sz="7200" dirty="0">
                <a:solidFill>
                  <a:srgbClr val="00B050"/>
                </a:solidFill>
                <a:latin typeface="Palatino Linotype" panose="02040502050505030304" pitchFamily="18" charset="0"/>
                <a:ea typeface="Calibri" panose="020F0502020204030204" pitchFamily="34" charset="0"/>
                <a:cs typeface="Arial" panose="020B0604020202020204" pitchFamily="34" charset="0"/>
              </a:rPr>
              <a:t>Passover</a:t>
            </a:r>
            <a:r>
              <a:rPr lang="en-US" sz="7200" dirty="0">
                <a:latin typeface="Palatino Linotype" panose="02040502050505030304" pitchFamily="18" charset="0"/>
                <a:ea typeface="Calibri" panose="020F0502020204030204" pitchFamily="34" charset="0"/>
                <a:cs typeface="Arial" panose="020B0604020202020204" pitchFamily="34" charset="0"/>
              </a:rPr>
              <a:t>.</a:t>
            </a:r>
            <a:endParaRPr lang="en-US" sz="7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7200" dirty="0">
                <a:latin typeface="Palatino Linotype" panose="02040502050505030304" pitchFamily="18" charset="0"/>
                <a:ea typeface="Calibri" panose="020F0502020204030204" pitchFamily="34" charset="0"/>
                <a:cs typeface="Arial" panose="020B0604020202020204" pitchFamily="34" charset="0"/>
              </a:rPr>
              <a:t>What is Passover?</a:t>
            </a:r>
            <a:endParaRPr lang="en-US" sz="7200" dirty="0">
              <a:latin typeface="Calibri" panose="020F0502020204030204" pitchFamily="34" charset="0"/>
              <a:ea typeface="Calibri" panose="020F0502020204030204" pitchFamily="34" charset="0"/>
              <a:cs typeface="Arial" panose="020B0604020202020204" pitchFamily="34" charset="0"/>
            </a:endParaRPr>
          </a:p>
          <a:p>
            <a:pPr algn="ctr"/>
            <a:r>
              <a:rPr lang="en-US" sz="7200" dirty="0">
                <a:latin typeface="Palatino Linotype" panose="02040502050505030304" pitchFamily="18" charset="0"/>
                <a:ea typeface="Calibri" panose="020F0502020204030204" pitchFamily="34" charset="0"/>
                <a:cs typeface="Arial" panose="020B0604020202020204" pitchFamily="34" charset="0"/>
              </a:rPr>
              <a:t>Celebration of the end of the most difficult problems of human beings.</a:t>
            </a:r>
            <a:endParaRPr lang="en-US" sz="7200" dirty="0"/>
          </a:p>
        </p:txBody>
      </p:sp>
    </p:spTree>
    <p:extLst>
      <p:ext uri="{BB962C8B-B14F-4D97-AF65-F5344CB8AC3E}">
        <p14:creationId xmlns:p14="http://schemas.microsoft.com/office/powerpoint/2010/main" val="4110245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54BF405-27A9-482D-8380-C4782CB918CF}"/>
              </a:ext>
            </a:extLst>
          </p:cNvPr>
          <p:cNvSpPr>
            <a:spLocks noGrp="1"/>
          </p:cNvSpPr>
          <p:nvPr>
            <p:ph type="sldNum" sz="quarter" idx="12"/>
          </p:nvPr>
        </p:nvSpPr>
        <p:spPr/>
        <p:txBody>
          <a:bodyPr/>
          <a:lstStyle/>
          <a:p>
            <a:fld id="{FC749032-2A07-4AE8-BA90-74324CAE0C87}" type="slidenum">
              <a:rPr lang="en-US" smtClean="0"/>
              <a:t>29</a:t>
            </a:fld>
            <a:endParaRPr lang="en-US"/>
          </a:p>
        </p:txBody>
      </p:sp>
      <p:sp>
        <p:nvSpPr>
          <p:cNvPr id="3" name="Rectangle 2">
            <a:extLst>
              <a:ext uri="{FF2B5EF4-FFF2-40B4-BE49-F238E27FC236}">
                <a16:creationId xmlns:a16="http://schemas.microsoft.com/office/drawing/2014/main" id="{79723911-F263-4281-A71F-CB593CCB50A9}"/>
              </a:ext>
            </a:extLst>
          </p:cNvPr>
          <p:cNvSpPr/>
          <p:nvPr/>
        </p:nvSpPr>
        <p:spPr>
          <a:xfrm>
            <a:off x="0" y="336431"/>
            <a:ext cx="12191999" cy="6247864"/>
          </a:xfrm>
          <a:prstGeom prst="rect">
            <a:avLst/>
          </a:prstGeom>
        </p:spPr>
        <p:txBody>
          <a:bodyPr wrap="square">
            <a:spAutoFit/>
          </a:bodyPr>
          <a:lstStyle/>
          <a:p>
            <a:pPr algn="ctr"/>
            <a:r>
              <a:rPr lang="en-US" sz="8000" dirty="0">
                <a:latin typeface="Palatino Linotype" panose="02040502050505030304" pitchFamily="18" charset="0"/>
                <a:ea typeface="Calibri" panose="020F0502020204030204" pitchFamily="34" charset="0"/>
                <a:cs typeface="Arial" panose="020B0604020202020204" pitchFamily="34" charset="0"/>
              </a:rPr>
              <a:t>The disciples are every human being that can raise their vibration to the upstairs room to meet with Yahshua</a:t>
            </a:r>
            <a:endParaRPr lang="en-US" sz="8000" dirty="0"/>
          </a:p>
        </p:txBody>
      </p:sp>
    </p:spTree>
    <p:extLst>
      <p:ext uri="{BB962C8B-B14F-4D97-AF65-F5344CB8AC3E}">
        <p14:creationId xmlns:p14="http://schemas.microsoft.com/office/powerpoint/2010/main" val="818642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45E402-EFB5-402F-9810-541EB2C480BD}"/>
              </a:ext>
            </a:extLst>
          </p:cNvPr>
          <p:cNvSpPr/>
          <p:nvPr/>
        </p:nvSpPr>
        <p:spPr>
          <a:xfrm>
            <a:off x="0" y="345058"/>
            <a:ext cx="12192000" cy="6555641"/>
          </a:xfrm>
          <a:prstGeom prst="rect">
            <a:avLst/>
          </a:prstGeom>
        </p:spPr>
        <p:txBody>
          <a:bodyPr wrap="square">
            <a:spAutoFit/>
          </a:bodyPr>
          <a:lstStyle/>
          <a:p>
            <a:pPr algn="ctr"/>
            <a:r>
              <a:rPr lang="fr-FR" sz="6000" b="1" dirty="0">
                <a:solidFill>
                  <a:srgbClr val="002060"/>
                </a:solidFill>
                <a:latin typeface="Palatino Linotype" panose="02040502050505030304" pitchFamily="18" charset="0"/>
                <a:ea typeface="Calibri" panose="020F0502020204030204" pitchFamily="34" charset="0"/>
                <a:cs typeface="Arial" panose="020B0604020202020204" pitchFamily="34" charset="0"/>
              </a:rPr>
              <a:t>Mat. 24:3 Yahshua s'assit sur la montagne des oliviers. Et les disciples vinrent en particulier lui faire cette question : Dis-nous, quand cela </a:t>
            </a:r>
            <a:r>
              <a:rPr lang="fr-FR" sz="6000" b="1" dirty="0" err="1">
                <a:solidFill>
                  <a:srgbClr val="002060"/>
                </a:solidFill>
                <a:latin typeface="Palatino Linotype" panose="02040502050505030304" pitchFamily="18" charset="0"/>
                <a:ea typeface="Calibri" panose="020F0502020204030204" pitchFamily="34" charset="0"/>
                <a:cs typeface="Arial" panose="020B0604020202020204" pitchFamily="34" charset="0"/>
              </a:rPr>
              <a:t>arrivera-t-il</a:t>
            </a:r>
            <a:r>
              <a:rPr lang="fr-FR" sz="6000" b="1" dirty="0">
                <a:solidFill>
                  <a:srgbClr val="002060"/>
                </a:solidFill>
                <a:latin typeface="Palatino Linotype" panose="02040502050505030304" pitchFamily="18" charset="0"/>
                <a:ea typeface="Calibri" panose="020F0502020204030204" pitchFamily="34" charset="0"/>
                <a:cs typeface="Arial" panose="020B0604020202020204" pitchFamily="34" charset="0"/>
              </a:rPr>
              <a:t>, et quel sera le signe de ton avènement et de la fin du monde?</a:t>
            </a:r>
            <a:endParaRPr lang="en-US" sz="6000" dirty="0">
              <a:solidFill>
                <a:srgbClr val="002060"/>
              </a:solidFill>
            </a:endParaRPr>
          </a:p>
        </p:txBody>
      </p:sp>
      <p:sp>
        <p:nvSpPr>
          <p:cNvPr id="3" name="Slide Number Placeholder 2">
            <a:extLst>
              <a:ext uri="{FF2B5EF4-FFF2-40B4-BE49-F238E27FC236}">
                <a16:creationId xmlns:a16="http://schemas.microsoft.com/office/drawing/2014/main" id="{43AB8CED-94D7-4F09-96AB-7754EE16A3FD}"/>
              </a:ext>
            </a:extLst>
          </p:cNvPr>
          <p:cNvSpPr>
            <a:spLocks noGrp="1"/>
          </p:cNvSpPr>
          <p:nvPr>
            <p:ph type="sldNum" sz="quarter" idx="12"/>
          </p:nvPr>
        </p:nvSpPr>
        <p:spPr/>
        <p:txBody>
          <a:bodyPr/>
          <a:lstStyle/>
          <a:p>
            <a:fld id="{FC749032-2A07-4AE8-BA90-74324CAE0C87}" type="slidenum">
              <a:rPr lang="en-US" smtClean="0"/>
              <a:t>3</a:t>
            </a:fld>
            <a:endParaRPr lang="en-US"/>
          </a:p>
        </p:txBody>
      </p:sp>
    </p:spTree>
    <p:extLst>
      <p:ext uri="{BB962C8B-B14F-4D97-AF65-F5344CB8AC3E}">
        <p14:creationId xmlns:p14="http://schemas.microsoft.com/office/powerpoint/2010/main" val="3337529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DCBF3A-CB71-4A1D-B3A3-06D32FB7C393}"/>
              </a:ext>
            </a:extLst>
          </p:cNvPr>
          <p:cNvSpPr>
            <a:spLocks noGrp="1"/>
          </p:cNvSpPr>
          <p:nvPr>
            <p:ph type="sldNum" sz="quarter" idx="12"/>
          </p:nvPr>
        </p:nvSpPr>
        <p:spPr/>
        <p:txBody>
          <a:bodyPr/>
          <a:lstStyle/>
          <a:p>
            <a:fld id="{FC749032-2A07-4AE8-BA90-74324CAE0C87}" type="slidenum">
              <a:rPr lang="en-US" smtClean="0"/>
              <a:t>30</a:t>
            </a:fld>
            <a:endParaRPr lang="en-US"/>
          </a:p>
        </p:txBody>
      </p:sp>
      <p:sp>
        <p:nvSpPr>
          <p:cNvPr id="3" name="Rectangle 2">
            <a:extLst>
              <a:ext uri="{FF2B5EF4-FFF2-40B4-BE49-F238E27FC236}">
                <a16:creationId xmlns:a16="http://schemas.microsoft.com/office/drawing/2014/main" id="{0D39F9C0-1D54-4EAA-9719-F05DA5D3DDCF}"/>
              </a:ext>
            </a:extLst>
          </p:cNvPr>
          <p:cNvSpPr/>
          <p:nvPr/>
        </p:nvSpPr>
        <p:spPr>
          <a:xfrm>
            <a:off x="0" y="327804"/>
            <a:ext cx="12192000" cy="5623975"/>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Watch the allegory, the disciples had to meet with the owner of a house to tell them the teacher asks  him “where is the room where I can eat the Passover meal with my disciples?</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Who was that owner of the house? Why would he give his house </a:t>
            </a:r>
            <a:r>
              <a:rPr lang="en-US" sz="4800">
                <a:latin typeface="Palatino Linotype" panose="02040502050505030304" pitchFamily="18" charset="0"/>
                <a:ea typeface="Calibri" panose="020F0502020204030204" pitchFamily="34" charset="0"/>
                <a:cs typeface="Arial" panose="020B0604020202020204" pitchFamily="34" charset="0"/>
              </a:rPr>
              <a:t>to strangers</a:t>
            </a:r>
            <a:r>
              <a:rPr lang="en-US" sz="4800" dirty="0">
                <a:latin typeface="Palatino Linotype" panose="02040502050505030304" pitchFamily="18" charset="0"/>
                <a:ea typeface="Calibri" panose="020F0502020204030204" pitchFamily="34" charset="0"/>
                <a:cs typeface="Arial" panose="020B0604020202020204" pitchFamily="34" charset="0"/>
              </a:rPr>
              <a:t>?</a:t>
            </a:r>
            <a:endParaRPr lang="en-US" sz="4800" dirty="0"/>
          </a:p>
        </p:txBody>
      </p:sp>
    </p:spTree>
    <p:extLst>
      <p:ext uri="{BB962C8B-B14F-4D97-AF65-F5344CB8AC3E}">
        <p14:creationId xmlns:p14="http://schemas.microsoft.com/office/powerpoint/2010/main" val="1422284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ABB9436-0242-4488-BB85-EADDB956B277}"/>
              </a:ext>
            </a:extLst>
          </p:cNvPr>
          <p:cNvSpPr>
            <a:spLocks noGrp="1"/>
          </p:cNvSpPr>
          <p:nvPr>
            <p:ph type="sldNum" sz="quarter" idx="12"/>
          </p:nvPr>
        </p:nvSpPr>
        <p:spPr/>
        <p:txBody>
          <a:bodyPr/>
          <a:lstStyle/>
          <a:p>
            <a:fld id="{FC749032-2A07-4AE8-BA90-74324CAE0C87}" type="slidenum">
              <a:rPr lang="en-US" smtClean="0"/>
              <a:t>31</a:t>
            </a:fld>
            <a:endParaRPr lang="en-US"/>
          </a:p>
        </p:txBody>
      </p:sp>
      <p:sp>
        <p:nvSpPr>
          <p:cNvPr id="3" name="Rectangle 2">
            <a:extLst>
              <a:ext uri="{FF2B5EF4-FFF2-40B4-BE49-F238E27FC236}">
                <a16:creationId xmlns:a16="http://schemas.microsoft.com/office/drawing/2014/main" id="{FE8D38CF-FCFF-477F-BF28-5D8F0075C2CE}"/>
              </a:ext>
            </a:extLst>
          </p:cNvPr>
          <p:cNvSpPr/>
          <p:nvPr/>
        </p:nvSpPr>
        <p:spPr>
          <a:xfrm>
            <a:off x="0" y="-2758"/>
            <a:ext cx="12192000" cy="6852132"/>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6000" dirty="0">
                <a:latin typeface="Palatino Linotype" panose="02040502050505030304" pitchFamily="18" charset="0"/>
                <a:ea typeface="Calibri" panose="020F0502020204030204" pitchFamily="34" charset="0"/>
                <a:cs typeface="Arial" panose="020B0604020202020204" pitchFamily="34" charset="0"/>
              </a:rPr>
              <a:t>Once you can access your heart chakra, you are very close to heaven.</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If you tune in some educational television, you will see that there is a change on everything, there is a global change</a:t>
            </a:r>
            <a:endParaRPr lang="en-US" sz="6000" dirty="0"/>
          </a:p>
        </p:txBody>
      </p:sp>
    </p:spTree>
    <p:extLst>
      <p:ext uri="{BB962C8B-B14F-4D97-AF65-F5344CB8AC3E}">
        <p14:creationId xmlns:p14="http://schemas.microsoft.com/office/powerpoint/2010/main" val="91516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9AACB5C-E989-4D34-BD2B-B54E64F16541}"/>
              </a:ext>
            </a:extLst>
          </p:cNvPr>
          <p:cNvSpPr>
            <a:spLocks noGrp="1"/>
          </p:cNvSpPr>
          <p:nvPr>
            <p:ph type="sldNum" sz="quarter" idx="12"/>
          </p:nvPr>
        </p:nvSpPr>
        <p:spPr/>
        <p:txBody>
          <a:bodyPr/>
          <a:lstStyle/>
          <a:p>
            <a:fld id="{FC749032-2A07-4AE8-BA90-74324CAE0C87}" type="slidenum">
              <a:rPr lang="en-US" smtClean="0"/>
              <a:t>32</a:t>
            </a:fld>
            <a:endParaRPr lang="en-US"/>
          </a:p>
        </p:txBody>
      </p:sp>
      <p:sp>
        <p:nvSpPr>
          <p:cNvPr id="3" name="Rectangle 2">
            <a:extLst>
              <a:ext uri="{FF2B5EF4-FFF2-40B4-BE49-F238E27FC236}">
                <a16:creationId xmlns:a16="http://schemas.microsoft.com/office/drawing/2014/main" id="{4C71ACF7-6BF8-450B-B097-5501E74FEEA9}"/>
              </a:ext>
            </a:extLst>
          </p:cNvPr>
          <p:cNvSpPr/>
          <p:nvPr/>
        </p:nvSpPr>
        <p:spPr>
          <a:xfrm>
            <a:off x="0" y="327803"/>
            <a:ext cx="12192000" cy="6302687"/>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People do not think the same way anymore, the governments do not have the same power on people anymore, people are searching more for spiritual answers every day.</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Women do not consider themselves as slaves anymore, as nothing anymore</a:t>
            </a:r>
            <a:endParaRPr lang="en-US" sz="5400" dirty="0"/>
          </a:p>
        </p:txBody>
      </p:sp>
    </p:spTree>
    <p:extLst>
      <p:ext uri="{BB962C8B-B14F-4D97-AF65-F5344CB8AC3E}">
        <p14:creationId xmlns:p14="http://schemas.microsoft.com/office/powerpoint/2010/main" val="3991728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4CBB8D-A87D-4999-BCBB-C2457906BE12}"/>
              </a:ext>
            </a:extLst>
          </p:cNvPr>
          <p:cNvSpPr>
            <a:spLocks noGrp="1"/>
          </p:cNvSpPr>
          <p:nvPr>
            <p:ph type="sldNum" sz="quarter" idx="12"/>
          </p:nvPr>
        </p:nvSpPr>
        <p:spPr/>
        <p:txBody>
          <a:bodyPr/>
          <a:lstStyle/>
          <a:p>
            <a:fld id="{FC749032-2A07-4AE8-BA90-74324CAE0C87}" type="slidenum">
              <a:rPr lang="en-US" smtClean="0"/>
              <a:t>33</a:t>
            </a:fld>
            <a:endParaRPr lang="en-US"/>
          </a:p>
        </p:txBody>
      </p:sp>
      <p:sp>
        <p:nvSpPr>
          <p:cNvPr id="3" name="Rectangle 2">
            <a:extLst>
              <a:ext uri="{FF2B5EF4-FFF2-40B4-BE49-F238E27FC236}">
                <a16:creationId xmlns:a16="http://schemas.microsoft.com/office/drawing/2014/main" id="{CBC85AA5-77E2-40A1-80B3-AFD793A3D91C}"/>
              </a:ext>
            </a:extLst>
          </p:cNvPr>
          <p:cNvSpPr/>
          <p:nvPr/>
        </p:nvSpPr>
        <p:spPr>
          <a:xfrm>
            <a:off x="0" y="379562"/>
            <a:ext cx="12192000" cy="567565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Since 2012 the planet earth changes in all aspects, people become more and more intelligent.</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UcPeriod"/>
            </a:pPr>
            <a:r>
              <a:rPr lang="en-US" sz="4800" dirty="0">
                <a:latin typeface="Palatino Linotype" panose="02040502050505030304" pitchFamily="18" charset="0"/>
                <a:ea typeface="Calibri" panose="020F0502020204030204" pitchFamily="34" charset="0"/>
                <a:cs typeface="Arial" panose="020B0604020202020204" pitchFamily="34" charset="0"/>
              </a:rPr>
              <a:t>What was the sign? It was the water man.</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The disciples had to go to the city to find a water man and follow him to his house.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Who was the water man</a:t>
            </a:r>
            <a:r>
              <a:rPr lang="en-US" sz="4800" dirty="0">
                <a:latin typeface="Palatino Linotype" panose="02040502050505030304" pitchFamily="18" charset="0"/>
                <a:ea typeface="Calibri" panose="020F0502020204030204" pitchFamily="34" charset="0"/>
                <a:cs typeface="Arial" panose="020B0604020202020204" pitchFamily="34" charset="0"/>
              </a:rPr>
              <a:t>?</a:t>
            </a:r>
            <a:endParaRPr lang="en-US" sz="4800" dirty="0"/>
          </a:p>
        </p:txBody>
      </p:sp>
    </p:spTree>
    <p:extLst>
      <p:ext uri="{BB962C8B-B14F-4D97-AF65-F5344CB8AC3E}">
        <p14:creationId xmlns:p14="http://schemas.microsoft.com/office/powerpoint/2010/main" val="131527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7037EA3-30C2-4B22-9838-75C4698BDD0A}"/>
              </a:ext>
            </a:extLst>
          </p:cNvPr>
          <p:cNvSpPr>
            <a:spLocks noGrp="1"/>
          </p:cNvSpPr>
          <p:nvPr>
            <p:ph type="sldNum" sz="quarter" idx="12"/>
          </p:nvPr>
        </p:nvSpPr>
        <p:spPr/>
        <p:txBody>
          <a:bodyPr/>
          <a:lstStyle/>
          <a:p>
            <a:fld id="{FC749032-2A07-4AE8-BA90-74324CAE0C87}" type="slidenum">
              <a:rPr lang="en-US" smtClean="0"/>
              <a:t>34</a:t>
            </a:fld>
            <a:endParaRPr lang="en-US"/>
          </a:p>
        </p:txBody>
      </p:sp>
      <p:sp>
        <p:nvSpPr>
          <p:cNvPr id="3" name="Rectangle 2">
            <a:extLst>
              <a:ext uri="{FF2B5EF4-FFF2-40B4-BE49-F238E27FC236}">
                <a16:creationId xmlns:a16="http://schemas.microsoft.com/office/drawing/2014/main" id="{FFB09DE8-5305-462C-B1D9-59B2946D6C0D}"/>
              </a:ext>
            </a:extLst>
          </p:cNvPr>
          <p:cNvSpPr/>
          <p:nvPr/>
        </p:nvSpPr>
        <p:spPr>
          <a:xfrm>
            <a:off x="0" y="310551"/>
            <a:ext cx="12192000" cy="636263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The water man was Yahshua in disguise.</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Yahshua was always with them, but they could not see Him until they could go to the upstairs room. There, Yahshua will meet with them.</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It is a promise to everyone who can raise their vibration to the crown chakra, there, they will meet with Yahshua</a:t>
            </a:r>
            <a:endParaRPr lang="en-US" sz="4800" dirty="0"/>
          </a:p>
        </p:txBody>
      </p:sp>
    </p:spTree>
    <p:extLst>
      <p:ext uri="{BB962C8B-B14F-4D97-AF65-F5344CB8AC3E}">
        <p14:creationId xmlns:p14="http://schemas.microsoft.com/office/powerpoint/2010/main" val="2927244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6C673DB-30AA-463D-9EDC-44D91212350E}"/>
              </a:ext>
            </a:extLst>
          </p:cNvPr>
          <p:cNvSpPr>
            <a:spLocks noGrp="1"/>
          </p:cNvSpPr>
          <p:nvPr>
            <p:ph type="sldNum" sz="quarter" idx="12"/>
          </p:nvPr>
        </p:nvSpPr>
        <p:spPr/>
        <p:txBody>
          <a:bodyPr/>
          <a:lstStyle/>
          <a:p>
            <a:fld id="{FC749032-2A07-4AE8-BA90-74324CAE0C87}" type="slidenum">
              <a:rPr lang="en-US" smtClean="0"/>
              <a:t>35</a:t>
            </a:fld>
            <a:endParaRPr lang="en-US"/>
          </a:p>
        </p:txBody>
      </p:sp>
      <p:sp>
        <p:nvSpPr>
          <p:cNvPr id="3" name="Rectangle 2">
            <a:extLst>
              <a:ext uri="{FF2B5EF4-FFF2-40B4-BE49-F238E27FC236}">
                <a16:creationId xmlns:a16="http://schemas.microsoft.com/office/drawing/2014/main" id="{85726156-4994-4F10-A663-EC2C1E9FA81B}"/>
              </a:ext>
            </a:extLst>
          </p:cNvPr>
          <p:cNvSpPr/>
          <p:nvPr/>
        </p:nvSpPr>
        <p:spPr>
          <a:xfrm>
            <a:off x="0" y="345056"/>
            <a:ext cx="12192000" cy="641432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Why a water man? </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Because water is life, Yahshua is the source of life.</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Once you drink His water, you will never be in need of anything anymore in this lifetime.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Once you drink His water, the rest of your life on this planet will be only enjoyment</a:t>
            </a:r>
            <a:endParaRPr lang="en-US" sz="4800" dirty="0"/>
          </a:p>
        </p:txBody>
      </p:sp>
    </p:spTree>
    <p:extLst>
      <p:ext uri="{BB962C8B-B14F-4D97-AF65-F5344CB8AC3E}">
        <p14:creationId xmlns:p14="http://schemas.microsoft.com/office/powerpoint/2010/main" val="431538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78ABA0-BD83-4684-BFA6-A27B4FA106D7}"/>
              </a:ext>
            </a:extLst>
          </p:cNvPr>
          <p:cNvSpPr>
            <a:spLocks noGrp="1"/>
          </p:cNvSpPr>
          <p:nvPr>
            <p:ph type="sldNum" sz="quarter" idx="12"/>
          </p:nvPr>
        </p:nvSpPr>
        <p:spPr/>
        <p:txBody>
          <a:bodyPr/>
          <a:lstStyle/>
          <a:p>
            <a:fld id="{FC749032-2A07-4AE8-BA90-74324CAE0C87}" type="slidenum">
              <a:rPr lang="en-US" smtClean="0"/>
              <a:t>36</a:t>
            </a:fld>
            <a:endParaRPr lang="en-US"/>
          </a:p>
        </p:txBody>
      </p:sp>
      <p:sp>
        <p:nvSpPr>
          <p:cNvPr id="3" name="Rectangle 2">
            <a:extLst>
              <a:ext uri="{FF2B5EF4-FFF2-40B4-BE49-F238E27FC236}">
                <a16:creationId xmlns:a16="http://schemas.microsoft.com/office/drawing/2014/main" id="{8EEC33D1-B501-43E7-8866-B10D47266334}"/>
              </a:ext>
            </a:extLst>
          </p:cNvPr>
          <p:cNvSpPr/>
          <p:nvPr/>
        </p:nvSpPr>
        <p:spPr>
          <a:xfrm>
            <a:off x="0" y="345057"/>
            <a:ext cx="12192000" cy="612821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Your brain has two rooms, a lower room and a higher room.</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The lower room focuses on visual aspect of everything, on the five senses and the higher room concentrates more on the spiritual aspect of everything, the higher dimension of things</a:t>
            </a:r>
            <a:endParaRPr lang="en-US" sz="5400" dirty="0"/>
          </a:p>
        </p:txBody>
      </p:sp>
    </p:spTree>
    <p:extLst>
      <p:ext uri="{BB962C8B-B14F-4D97-AF65-F5344CB8AC3E}">
        <p14:creationId xmlns:p14="http://schemas.microsoft.com/office/powerpoint/2010/main" val="2419344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A4EB620-2BEE-42A5-9B6D-8B0A467ACC58}"/>
              </a:ext>
            </a:extLst>
          </p:cNvPr>
          <p:cNvSpPr>
            <a:spLocks noGrp="1"/>
          </p:cNvSpPr>
          <p:nvPr>
            <p:ph type="sldNum" sz="quarter" idx="12"/>
          </p:nvPr>
        </p:nvSpPr>
        <p:spPr/>
        <p:txBody>
          <a:bodyPr/>
          <a:lstStyle/>
          <a:p>
            <a:fld id="{FC749032-2A07-4AE8-BA90-74324CAE0C87}" type="slidenum">
              <a:rPr lang="en-US" smtClean="0"/>
              <a:t>37</a:t>
            </a:fld>
            <a:endParaRPr lang="en-US"/>
          </a:p>
        </p:txBody>
      </p:sp>
      <p:sp>
        <p:nvSpPr>
          <p:cNvPr id="3" name="Rectangle 2">
            <a:extLst>
              <a:ext uri="{FF2B5EF4-FFF2-40B4-BE49-F238E27FC236}">
                <a16:creationId xmlns:a16="http://schemas.microsoft.com/office/drawing/2014/main" id="{4FFE7217-B15F-4B63-88F7-1B54D3399BB7}"/>
              </a:ext>
            </a:extLst>
          </p:cNvPr>
          <p:cNvSpPr/>
          <p:nvPr/>
        </p:nvSpPr>
        <p:spPr>
          <a:xfrm>
            <a:off x="-60385" y="1276709"/>
            <a:ext cx="12191999" cy="4154984"/>
          </a:xfrm>
          <a:prstGeom prst="rect">
            <a:avLst/>
          </a:prstGeom>
        </p:spPr>
        <p:txBody>
          <a:bodyPr wrap="square">
            <a:spAutoFit/>
          </a:bodyPr>
          <a:lstStyle/>
          <a:p>
            <a:pPr algn="ctr"/>
            <a:r>
              <a:rPr lang="en-US" sz="8800" dirty="0">
                <a:latin typeface="Palatino Linotype" panose="02040502050505030304" pitchFamily="18" charset="0"/>
                <a:ea typeface="Calibri" panose="020F0502020204030204" pitchFamily="34" charset="0"/>
                <a:cs typeface="Arial" panose="020B0604020202020204" pitchFamily="34" charset="0"/>
              </a:rPr>
              <a:t>Let’s talk about the presence of Yahshua, </a:t>
            </a:r>
            <a:r>
              <a:rPr lang="en-US" sz="8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where is He?</a:t>
            </a:r>
            <a:endParaRPr lang="en-US" sz="8800" b="1" dirty="0">
              <a:solidFill>
                <a:srgbClr val="0070C0"/>
              </a:solidFill>
            </a:endParaRPr>
          </a:p>
        </p:txBody>
      </p:sp>
    </p:spTree>
    <p:extLst>
      <p:ext uri="{BB962C8B-B14F-4D97-AF65-F5344CB8AC3E}">
        <p14:creationId xmlns:p14="http://schemas.microsoft.com/office/powerpoint/2010/main" val="350935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F2DB4CC-2A5B-46A4-AA34-525032606EBB}"/>
              </a:ext>
            </a:extLst>
          </p:cNvPr>
          <p:cNvSpPr>
            <a:spLocks noGrp="1"/>
          </p:cNvSpPr>
          <p:nvPr>
            <p:ph type="sldNum" sz="quarter" idx="12"/>
          </p:nvPr>
        </p:nvSpPr>
        <p:spPr/>
        <p:txBody>
          <a:bodyPr/>
          <a:lstStyle/>
          <a:p>
            <a:fld id="{FC749032-2A07-4AE8-BA90-74324CAE0C87}" type="slidenum">
              <a:rPr lang="en-US" smtClean="0"/>
              <a:t>38</a:t>
            </a:fld>
            <a:endParaRPr lang="en-US"/>
          </a:p>
        </p:txBody>
      </p:sp>
      <p:sp>
        <p:nvSpPr>
          <p:cNvPr id="3" name="Rectangle 2">
            <a:extLst>
              <a:ext uri="{FF2B5EF4-FFF2-40B4-BE49-F238E27FC236}">
                <a16:creationId xmlns:a16="http://schemas.microsoft.com/office/drawing/2014/main" id="{52A12FA7-FF2E-441A-B80B-305DCF249AFE}"/>
              </a:ext>
            </a:extLst>
          </p:cNvPr>
          <p:cNvSpPr/>
          <p:nvPr/>
        </p:nvSpPr>
        <p:spPr>
          <a:xfrm>
            <a:off x="60385" y="353684"/>
            <a:ext cx="12059727" cy="615591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fr-FR" sz="4800" dirty="0">
                <a:latin typeface="Palatino Linotype" panose="02040502050505030304" pitchFamily="18" charset="0"/>
                <a:ea typeface="Calibri" panose="020F0502020204030204" pitchFamily="34" charset="0"/>
                <a:cs typeface="Arial" panose="020B0604020202020204" pitchFamily="34" charset="0"/>
              </a:rPr>
              <a:t>John 14:15 and 20. </a:t>
            </a:r>
            <a:r>
              <a:rPr lang="fr-FR" sz="4800" b="1" baseline="30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15 </a:t>
            </a:r>
            <a:r>
              <a:rPr lang="en-US"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If you love me, keep </a:t>
            </a:r>
            <a:r>
              <a:rPr lang="en-US" sz="4800" b="1" dirty="0">
                <a:solidFill>
                  <a:srgbClr val="0070C0"/>
                </a:solidFill>
              </a:rPr>
              <a:t>my commandments</a:t>
            </a:r>
            <a:r>
              <a:rPr lang="en-US"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si</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vous</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m'aimez</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gardez</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mes</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commandements</a:t>
            </a:r>
            <a:r>
              <a:rPr lang="en-US"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vs. 19-20 In a little while the world will no longer see me, but you will see me. Because I live, you will live also. </a:t>
            </a:r>
            <a:r>
              <a:rPr lang="en-US" sz="4800" b="1" baseline="30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20 </a:t>
            </a:r>
            <a:r>
              <a:rPr lang="en-US" sz="4800" b="1" baseline="30000" dirty="0">
                <a:solidFill>
                  <a:srgbClr val="C00000"/>
                </a:solidFill>
                <a:latin typeface="Palatino Linotype" panose="02040502050505030304" pitchFamily="18" charset="0"/>
                <a:ea typeface="Calibri" panose="020F0502020204030204" pitchFamily="34" charset="0"/>
                <a:cs typeface="Arial" panose="020B0604020202020204" pitchFamily="34" charset="0"/>
              </a:rPr>
              <a:t>At that time, you’ll know that I am in my Father, that you are in me, and that I am in you</a:t>
            </a:r>
            <a:endParaRPr lang="en-US" sz="4800" b="1" dirty="0">
              <a:solidFill>
                <a:srgbClr val="C00000"/>
              </a:solidFill>
            </a:endParaRPr>
          </a:p>
        </p:txBody>
      </p:sp>
    </p:spTree>
    <p:extLst>
      <p:ext uri="{BB962C8B-B14F-4D97-AF65-F5344CB8AC3E}">
        <p14:creationId xmlns:p14="http://schemas.microsoft.com/office/powerpoint/2010/main" val="187944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9375546-46D4-4E23-B06F-565F710ACA27}"/>
              </a:ext>
            </a:extLst>
          </p:cNvPr>
          <p:cNvSpPr>
            <a:spLocks noGrp="1"/>
          </p:cNvSpPr>
          <p:nvPr>
            <p:ph type="sldNum" sz="quarter" idx="12"/>
          </p:nvPr>
        </p:nvSpPr>
        <p:spPr/>
        <p:txBody>
          <a:bodyPr/>
          <a:lstStyle/>
          <a:p>
            <a:fld id="{FC749032-2A07-4AE8-BA90-74324CAE0C87}" type="slidenum">
              <a:rPr lang="en-US" smtClean="0"/>
              <a:t>39</a:t>
            </a:fld>
            <a:endParaRPr lang="en-US"/>
          </a:p>
        </p:txBody>
      </p:sp>
      <p:sp>
        <p:nvSpPr>
          <p:cNvPr id="3" name="Rectangle 2">
            <a:extLst>
              <a:ext uri="{FF2B5EF4-FFF2-40B4-BE49-F238E27FC236}">
                <a16:creationId xmlns:a16="http://schemas.microsoft.com/office/drawing/2014/main" id="{94FCFBF5-7090-4CF3-BD05-8C122A1C22FA}"/>
              </a:ext>
            </a:extLst>
          </p:cNvPr>
          <p:cNvSpPr/>
          <p:nvPr/>
        </p:nvSpPr>
        <p:spPr>
          <a:xfrm>
            <a:off x="0" y="284071"/>
            <a:ext cx="12192000" cy="6555641"/>
          </a:xfrm>
          <a:prstGeom prst="rect">
            <a:avLst/>
          </a:prstGeom>
        </p:spPr>
        <p:txBody>
          <a:bodyPr wrap="square">
            <a:spAutoFit/>
          </a:bodyPr>
          <a:lstStyle/>
          <a:p>
            <a:pPr algn="ctr"/>
            <a:r>
              <a:rPr lang="fr-FR" sz="6000" b="1" dirty="0">
                <a:solidFill>
                  <a:srgbClr val="C00000"/>
                </a:solidFill>
                <a:latin typeface="Palatino Linotype" panose="02040502050505030304" pitchFamily="18" charset="0"/>
                <a:ea typeface="Calibri" panose="020F0502020204030204" pitchFamily="34" charset="0"/>
                <a:cs typeface="Arial" panose="020B0604020202020204" pitchFamily="34" charset="0"/>
              </a:rPr>
              <a:t>Jean 14:19-20 Encore un peu de temps, et le monde ne me verra plus; mais vous, vous me verrez, car je vis, et vous vivrez aussi</a:t>
            </a:r>
            <a:r>
              <a:rPr lang="en-US" sz="6000" b="1" dirty="0">
                <a:solidFill>
                  <a:srgbClr val="C00000"/>
                </a:solidFill>
              </a:rPr>
              <a:t>, 20. </a:t>
            </a:r>
            <a:r>
              <a:rPr lang="en-US" sz="6000" b="1" dirty="0" err="1">
                <a:solidFill>
                  <a:srgbClr val="C00000"/>
                </a:solidFill>
              </a:rPr>
              <a:t>En</a:t>
            </a:r>
            <a:r>
              <a:rPr lang="en-US" sz="6000" b="1" dirty="0">
                <a:solidFill>
                  <a:srgbClr val="C00000"/>
                </a:solidFill>
              </a:rPr>
              <a:t> </a:t>
            </a:r>
            <a:r>
              <a:rPr lang="en-US" sz="6000" b="1" dirty="0" err="1">
                <a:solidFill>
                  <a:srgbClr val="C00000"/>
                </a:solidFill>
              </a:rPr>
              <a:t>ce</a:t>
            </a:r>
            <a:r>
              <a:rPr lang="en-US" sz="6000" b="1" dirty="0">
                <a:solidFill>
                  <a:srgbClr val="C00000"/>
                </a:solidFill>
              </a:rPr>
              <a:t> jour-</a:t>
            </a:r>
            <a:r>
              <a:rPr lang="en-US" sz="6000" b="1" dirty="0" err="1">
                <a:solidFill>
                  <a:srgbClr val="C00000"/>
                </a:solidFill>
              </a:rPr>
              <a:t>là</a:t>
            </a:r>
            <a:r>
              <a:rPr lang="en-US" sz="6000" b="1" dirty="0">
                <a:solidFill>
                  <a:srgbClr val="C00000"/>
                </a:solidFill>
              </a:rPr>
              <a:t>, </a:t>
            </a:r>
            <a:r>
              <a:rPr lang="en-US" sz="6000" b="1" dirty="0" err="1">
                <a:solidFill>
                  <a:srgbClr val="C00000"/>
                </a:solidFill>
              </a:rPr>
              <a:t>vous</a:t>
            </a:r>
            <a:r>
              <a:rPr lang="en-US" sz="6000" b="1" dirty="0">
                <a:solidFill>
                  <a:srgbClr val="C00000"/>
                </a:solidFill>
              </a:rPr>
              <a:t> </a:t>
            </a:r>
            <a:r>
              <a:rPr lang="en-US" sz="6000" b="1" dirty="0" err="1">
                <a:solidFill>
                  <a:srgbClr val="C00000"/>
                </a:solidFill>
              </a:rPr>
              <a:t>connaîtrez</a:t>
            </a:r>
            <a:r>
              <a:rPr lang="en-US" sz="6000" b="1" dirty="0">
                <a:solidFill>
                  <a:srgbClr val="C00000"/>
                </a:solidFill>
              </a:rPr>
              <a:t> que </a:t>
            </a:r>
            <a:r>
              <a:rPr lang="en-US" sz="6000" b="1" dirty="0" err="1">
                <a:solidFill>
                  <a:srgbClr val="C00000"/>
                </a:solidFill>
              </a:rPr>
              <a:t>je</a:t>
            </a:r>
            <a:r>
              <a:rPr lang="en-US" sz="6000" b="1" dirty="0">
                <a:solidFill>
                  <a:srgbClr val="C00000"/>
                </a:solidFill>
              </a:rPr>
              <a:t> </a:t>
            </a:r>
            <a:r>
              <a:rPr lang="en-US" sz="6000" b="1" dirty="0" err="1">
                <a:solidFill>
                  <a:srgbClr val="C00000"/>
                </a:solidFill>
              </a:rPr>
              <a:t>suis</a:t>
            </a:r>
            <a:r>
              <a:rPr lang="en-US" sz="6000" b="1" dirty="0">
                <a:solidFill>
                  <a:srgbClr val="C00000"/>
                </a:solidFill>
              </a:rPr>
              <a:t> </a:t>
            </a:r>
            <a:r>
              <a:rPr lang="en-US" sz="6000" b="1" dirty="0" err="1">
                <a:solidFill>
                  <a:srgbClr val="C00000"/>
                </a:solidFill>
              </a:rPr>
              <a:t>en</a:t>
            </a:r>
            <a:r>
              <a:rPr lang="en-US" sz="6000" b="1" dirty="0">
                <a:solidFill>
                  <a:srgbClr val="C00000"/>
                </a:solidFill>
              </a:rPr>
              <a:t> mon Père, que </a:t>
            </a:r>
            <a:r>
              <a:rPr lang="en-US" sz="6000" b="1" dirty="0" err="1">
                <a:solidFill>
                  <a:srgbClr val="C00000"/>
                </a:solidFill>
              </a:rPr>
              <a:t>vous</a:t>
            </a:r>
            <a:r>
              <a:rPr lang="en-US" sz="6000" b="1" dirty="0">
                <a:solidFill>
                  <a:srgbClr val="C00000"/>
                </a:solidFill>
              </a:rPr>
              <a:t> </a:t>
            </a:r>
            <a:r>
              <a:rPr lang="en-US" sz="6000" b="1" dirty="0" err="1">
                <a:solidFill>
                  <a:srgbClr val="C00000"/>
                </a:solidFill>
              </a:rPr>
              <a:t>êtes</a:t>
            </a:r>
            <a:r>
              <a:rPr lang="en-US" sz="6000" b="1" dirty="0">
                <a:solidFill>
                  <a:srgbClr val="C00000"/>
                </a:solidFill>
              </a:rPr>
              <a:t> </a:t>
            </a:r>
            <a:r>
              <a:rPr lang="en-US" sz="6000" b="1" dirty="0" err="1">
                <a:solidFill>
                  <a:srgbClr val="C00000"/>
                </a:solidFill>
              </a:rPr>
              <a:t>en</a:t>
            </a:r>
            <a:r>
              <a:rPr lang="en-US" sz="6000" b="1" dirty="0">
                <a:solidFill>
                  <a:srgbClr val="C00000"/>
                </a:solidFill>
              </a:rPr>
              <a:t> </a:t>
            </a:r>
            <a:r>
              <a:rPr lang="en-US" sz="6000" b="1" dirty="0" err="1">
                <a:solidFill>
                  <a:srgbClr val="C00000"/>
                </a:solidFill>
              </a:rPr>
              <a:t>moi</a:t>
            </a:r>
            <a:r>
              <a:rPr lang="en-US" sz="6000" b="1" dirty="0">
                <a:solidFill>
                  <a:srgbClr val="C00000"/>
                </a:solidFill>
              </a:rPr>
              <a:t>, et que </a:t>
            </a:r>
            <a:r>
              <a:rPr lang="en-US" sz="6000" b="1" dirty="0" err="1">
                <a:solidFill>
                  <a:srgbClr val="C00000"/>
                </a:solidFill>
              </a:rPr>
              <a:t>je</a:t>
            </a:r>
            <a:r>
              <a:rPr lang="en-US" sz="6000" b="1" dirty="0">
                <a:solidFill>
                  <a:srgbClr val="C00000"/>
                </a:solidFill>
              </a:rPr>
              <a:t> </a:t>
            </a:r>
            <a:r>
              <a:rPr lang="en-US" sz="6000" b="1" dirty="0" err="1">
                <a:solidFill>
                  <a:srgbClr val="C00000"/>
                </a:solidFill>
              </a:rPr>
              <a:t>suis</a:t>
            </a:r>
            <a:r>
              <a:rPr lang="en-US" sz="6000" b="1" dirty="0">
                <a:solidFill>
                  <a:srgbClr val="C00000"/>
                </a:solidFill>
              </a:rPr>
              <a:t> </a:t>
            </a:r>
            <a:r>
              <a:rPr lang="en-US" sz="6000" b="1" dirty="0" err="1">
                <a:solidFill>
                  <a:srgbClr val="C00000"/>
                </a:solidFill>
              </a:rPr>
              <a:t>en</a:t>
            </a:r>
            <a:r>
              <a:rPr lang="en-US" sz="6000" b="1" dirty="0">
                <a:solidFill>
                  <a:srgbClr val="C00000"/>
                </a:solidFill>
              </a:rPr>
              <a:t> </a:t>
            </a:r>
            <a:r>
              <a:rPr lang="en-US" sz="6000" b="1" dirty="0" err="1">
                <a:solidFill>
                  <a:srgbClr val="C00000"/>
                </a:solidFill>
              </a:rPr>
              <a:t>vous</a:t>
            </a:r>
            <a:r>
              <a:rPr lang="fr-FR" sz="6000" b="1" dirty="0">
                <a:solidFill>
                  <a:srgbClr val="C00000"/>
                </a:solidFill>
                <a:latin typeface="Verdana" panose="020B0604030504040204" pitchFamily="34" charset="0"/>
                <a:ea typeface="Calibri" panose="020F0502020204030204" pitchFamily="34" charset="0"/>
                <a:cs typeface="Arial" panose="020B0604020202020204" pitchFamily="34" charset="0"/>
              </a:rPr>
              <a:t>.</a:t>
            </a:r>
            <a:endParaRPr lang="en-US" sz="6000" dirty="0">
              <a:solidFill>
                <a:srgbClr val="C00000"/>
              </a:solidFill>
            </a:endParaRPr>
          </a:p>
        </p:txBody>
      </p:sp>
    </p:spTree>
    <p:extLst>
      <p:ext uri="{BB962C8B-B14F-4D97-AF65-F5344CB8AC3E}">
        <p14:creationId xmlns:p14="http://schemas.microsoft.com/office/powerpoint/2010/main" val="13269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92D5D1-1EF8-4880-A573-27FEA45317DE}"/>
              </a:ext>
            </a:extLst>
          </p:cNvPr>
          <p:cNvSpPr/>
          <p:nvPr/>
        </p:nvSpPr>
        <p:spPr>
          <a:xfrm>
            <a:off x="0" y="189781"/>
            <a:ext cx="12192000" cy="6740307"/>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Let’s read more in Greek so we can have a better understanding. </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Κα</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θημένου</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δὲ α</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ὐτοῦ</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ἐπὶ τοῦ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ὄρους</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τῶν</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Ἐλ</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αιῶν</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π</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ροσῆλθον</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αὐτῷ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οἱ</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μα</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θητ</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αὶ κατ</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ἰδί</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αν</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λέγοντες</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Εἰ</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πὲ ἡμῖν</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π</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ότε</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τα</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ῦτ</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α ἔσται</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Καὶ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τί</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τὸ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σημεῖον</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τῆς</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σῆς</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πα</a:t>
            </a:r>
            <a:r>
              <a:rPr lang="fr-FR" sz="5400" b="1" u="sng"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ρουσί</a:t>
            </a:r>
            <a:r>
              <a:rPr lang="fr-FR" sz="5400" b="1"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ας</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καὶ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τῆς</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συντελεί</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ας τοῦ </a:t>
            </a:r>
            <a:r>
              <a:rPr lang="fr-FR" sz="5400" b="1"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αἰῶνος</a:t>
            </a:r>
            <a:endParaRPr lang="en-US" sz="5400" u="sng" dirty="0">
              <a:solidFill>
                <a:srgbClr val="FF0000"/>
              </a:solidFill>
            </a:endParaRPr>
          </a:p>
        </p:txBody>
      </p:sp>
      <p:sp>
        <p:nvSpPr>
          <p:cNvPr id="3" name="Slide Number Placeholder 2">
            <a:extLst>
              <a:ext uri="{FF2B5EF4-FFF2-40B4-BE49-F238E27FC236}">
                <a16:creationId xmlns:a16="http://schemas.microsoft.com/office/drawing/2014/main" id="{F7CC53EA-2CFB-4B7D-B592-EFD1E98C3743}"/>
              </a:ext>
            </a:extLst>
          </p:cNvPr>
          <p:cNvSpPr>
            <a:spLocks noGrp="1"/>
          </p:cNvSpPr>
          <p:nvPr>
            <p:ph type="sldNum" sz="quarter" idx="12"/>
          </p:nvPr>
        </p:nvSpPr>
        <p:spPr/>
        <p:txBody>
          <a:bodyPr/>
          <a:lstStyle/>
          <a:p>
            <a:fld id="{FC749032-2A07-4AE8-BA90-74324CAE0C87}" type="slidenum">
              <a:rPr lang="en-US" smtClean="0"/>
              <a:t>4</a:t>
            </a:fld>
            <a:endParaRPr lang="en-US"/>
          </a:p>
        </p:txBody>
      </p:sp>
    </p:spTree>
    <p:extLst>
      <p:ext uri="{BB962C8B-B14F-4D97-AF65-F5344CB8AC3E}">
        <p14:creationId xmlns:p14="http://schemas.microsoft.com/office/powerpoint/2010/main" val="2913765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E6CA0A5-72B0-43DF-8683-545E43BE7E58}"/>
              </a:ext>
            </a:extLst>
          </p:cNvPr>
          <p:cNvSpPr>
            <a:spLocks noGrp="1"/>
          </p:cNvSpPr>
          <p:nvPr>
            <p:ph type="sldNum" sz="quarter" idx="12"/>
          </p:nvPr>
        </p:nvSpPr>
        <p:spPr/>
        <p:txBody>
          <a:bodyPr/>
          <a:lstStyle/>
          <a:p>
            <a:fld id="{FC749032-2A07-4AE8-BA90-74324CAE0C87}" type="slidenum">
              <a:rPr lang="en-US" smtClean="0"/>
              <a:t>40</a:t>
            </a:fld>
            <a:endParaRPr lang="en-US"/>
          </a:p>
        </p:txBody>
      </p:sp>
      <p:sp>
        <p:nvSpPr>
          <p:cNvPr id="3" name="Rectangle 2">
            <a:extLst>
              <a:ext uri="{FF2B5EF4-FFF2-40B4-BE49-F238E27FC236}">
                <a16:creationId xmlns:a16="http://schemas.microsoft.com/office/drawing/2014/main" id="{83D7925D-57D9-440D-B56F-C77F9C657503}"/>
              </a:ext>
            </a:extLst>
          </p:cNvPr>
          <p:cNvSpPr/>
          <p:nvPr/>
        </p:nvSpPr>
        <p:spPr>
          <a:xfrm>
            <a:off x="1" y="603848"/>
            <a:ext cx="12191999" cy="4154984"/>
          </a:xfrm>
          <a:prstGeom prst="rect">
            <a:avLst/>
          </a:prstGeom>
        </p:spPr>
        <p:txBody>
          <a:bodyPr wrap="square">
            <a:spAutoFit/>
          </a:bodyPr>
          <a:lstStyle/>
          <a:p>
            <a:pPr algn="ctr"/>
            <a:r>
              <a:rPr lang="en-US" sz="8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that time, </a:t>
            </a:r>
          </a:p>
          <a:p>
            <a:pPr algn="ctr"/>
            <a:r>
              <a:rPr lang="en-US" sz="8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 will know. </a:t>
            </a:r>
          </a:p>
          <a:p>
            <a:pPr algn="ctr"/>
            <a:r>
              <a:rPr lang="en-US" sz="8800" b="1" u="sng" dirty="0">
                <a:solidFill>
                  <a:srgbClr val="C00000"/>
                </a:solidFill>
                <a:latin typeface="Palatino Linotype" panose="02040502050505030304" pitchFamily="18" charset="0"/>
                <a:ea typeface="Calibri" panose="020F0502020204030204" pitchFamily="34" charset="0"/>
                <a:cs typeface="Arial" panose="020B0604020202020204" pitchFamily="34" charset="0"/>
              </a:rPr>
              <a:t>What time?</a:t>
            </a:r>
            <a:endParaRPr lang="en-US" sz="8800" u="sng" dirty="0">
              <a:solidFill>
                <a:srgbClr val="C00000"/>
              </a:solidFill>
            </a:endParaRPr>
          </a:p>
        </p:txBody>
      </p:sp>
    </p:spTree>
    <p:extLst>
      <p:ext uri="{BB962C8B-B14F-4D97-AF65-F5344CB8AC3E}">
        <p14:creationId xmlns:p14="http://schemas.microsoft.com/office/powerpoint/2010/main" val="112479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DB5D91A-BA27-4AF5-97FB-E587093A5ECC}"/>
              </a:ext>
            </a:extLst>
          </p:cNvPr>
          <p:cNvSpPr>
            <a:spLocks noGrp="1"/>
          </p:cNvSpPr>
          <p:nvPr>
            <p:ph type="sldNum" sz="quarter" idx="12"/>
          </p:nvPr>
        </p:nvSpPr>
        <p:spPr/>
        <p:txBody>
          <a:bodyPr/>
          <a:lstStyle/>
          <a:p>
            <a:fld id="{FC749032-2A07-4AE8-BA90-74324CAE0C87}" type="slidenum">
              <a:rPr lang="en-US" smtClean="0"/>
              <a:t>41</a:t>
            </a:fld>
            <a:endParaRPr lang="en-US"/>
          </a:p>
        </p:txBody>
      </p:sp>
      <p:sp>
        <p:nvSpPr>
          <p:cNvPr id="3" name="Rectangle 2">
            <a:extLst>
              <a:ext uri="{FF2B5EF4-FFF2-40B4-BE49-F238E27FC236}">
                <a16:creationId xmlns:a16="http://schemas.microsoft.com/office/drawing/2014/main" id="{A0A01082-56F2-433E-BC85-27BCAEE55A72}"/>
              </a:ext>
            </a:extLst>
          </p:cNvPr>
          <p:cNvSpPr/>
          <p:nvPr/>
        </p:nvSpPr>
        <p:spPr>
          <a:xfrm>
            <a:off x="-60385" y="-123398"/>
            <a:ext cx="12192000" cy="6981398"/>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SzPts val="1200"/>
              <a:buFont typeface="+mj-lt"/>
              <a:buAutoNum type="alphaLcParenR"/>
            </a:pPr>
            <a:r>
              <a:rPr lang="en-US" sz="6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time when you can raise your vibration to the spiritual field.</a:t>
            </a:r>
            <a:endParaRPr lang="en-US" sz="6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SzPts val="1200"/>
              <a:buFont typeface="+mj-lt"/>
              <a:buAutoNum type="alphaLcParenR"/>
            </a:pPr>
            <a:r>
              <a:rPr lang="en-US" sz="6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can go to the upstairs room to meet with me.</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that time comes, you will know</a:t>
            </a:r>
            <a:endParaRPr lang="en-US" sz="6000" dirty="0"/>
          </a:p>
        </p:txBody>
      </p:sp>
    </p:spTree>
    <p:extLst>
      <p:ext uri="{BB962C8B-B14F-4D97-AF65-F5344CB8AC3E}">
        <p14:creationId xmlns:p14="http://schemas.microsoft.com/office/powerpoint/2010/main" val="670112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74F9C67-BDB5-41D5-8ECB-890D55B08C3A}"/>
              </a:ext>
            </a:extLst>
          </p:cNvPr>
          <p:cNvSpPr>
            <a:spLocks noGrp="1"/>
          </p:cNvSpPr>
          <p:nvPr>
            <p:ph type="sldNum" sz="quarter" idx="12"/>
          </p:nvPr>
        </p:nvSpPr>
        <p:spPr/>
        <p:txBody>
          <a:bodyPr/>
          <a:lstStyle/>
          <a:p>
            <a:fld id="{FC749032-2A07-4AE8-BA90-74324CAE0C87}" type="slidenum">
              <a:rPr lang="en-US" smtClean="0"/>
              <a:t>42</a:t>
            </a:fld>
            <a:endParaRPr lang="en-US"/>
          </a:p>
        </p:txBody>
      </p:sp>
      <p:sp>
        <p:nvSpPr>
          <p:cNvPr id="4" name="Rectangle 3">
            <a:extLst>
              <a:ext uri="{FF2B5EF4-FFF2-40B4-BE49-F238E27FC236}">
                <a16:creationId xmlns:a16="http://schemas.microsoft.com/office/drawing/2014/main" id="{819C2DBB-6CF6-409D-8CBF-241D3CB7E939}"/>
              </a:ext>
            </a:extLst>
          </p:cNvPr>
          <p:cNvSpPr/>
          <p:nvPr/>
        </p:nvSpPr>
        <p:spPr>
          <a:xfrm>
            <a:off x="-181155" y="319177"/>
            <a:ext cx="12373155" cy="6466001"/>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SzPts val="900"/>
              <a:buFont typeface="Arial" panose="020B0604020202020204" pitchFamily="34" charset="0"/>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To see Yahshua, you have to keep His teachings at all times with you, you have to go to the room upstairs and there,  you will know He is in the father, you are in Him and Him, in you.</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SzPts val="900"/>
              <a:buFont typeface="Arial" panose="020B0604020202020204" pitchFamily="34" charset="0"/>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 cannot see Him with your physical eyes.</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 have to access your third eye to see Him</a:t>
            </a:r>
            <a:endParaRPr lang="en-US" sz="4800" dirty="0"/>
          </a:p>
        </p:txBody>
      </p:sp>
    </p:spTree>
    <p:extLst>
      <p:ext uri="{BB962C8B-B14F-4D97-AF65-F5344CB8AC3E}">
        <p14:creationId xmlns:p14="http://schemas.microsoft.com/office/powerpoint/2010/main" val="3287127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793BF1-D5B6-4935-9D71-F7B2640D1C57}"/>
              </a:ext>
            </a:extLst>
          </p:cNvPr>
          <p:cNvSpPr>
            <a:spLocks noGrp="1"/>
          </p:cNvSpPr>
          <p:nvPr>
            <p:ph type="sldNum" sz="quarter" idx="12"/>
          </p:nvPr>
        </p:nvSpPr>
        <p:spPr/>
        <p:txBody>
          <a:bodyPr/>
          <a:lstStyle/>
          <a:p>
            <a:fld id="{FC749032-2A07-4AE8-BA90-74324CAE0C87}" type="slidenum">
              <a:rPr lang="en-US" smtClean="0"/>
              <a:t>43</a:t>
            </a:fld>
            <a:endParaRPr lang="en-US"/>
          </a:p>
        </p:txBody>
      </p:sp>
      <p:sp>
        <p:nvSpPr>
          <p:cNvPr id="3" name="Rectangle 2">
            <a:extLst>
              <a:ext uri="{FF2B5EF4-FFF2-40B4-BE49-F238E27FC236}">
                <a16:creationId xmlns:a16="http://schemas.microsoft.com/office/drawing/2014/main" id="{541F63C9-9BEE-4B61-85BC-E573F744C90D}"/>
              </a:ext>
            </a:extLst>
          </p:cNvPr>
          <p:cNvSpPr/>
          <p:nvPr/>
        </p:nvSpPr>
        <p:spPr>
          <a:xfrm>
            <a:off x="0" y="353684"/>
            <a:ext cx="12192000" cy="5632311"/>
          </a:xfrm>
          <a:prstGeom prst="rect">
            <a:avLst/>
          </a:prstGeom>
        </p:spPr>
        <p:txBody>
          <a:bodyPr wrap="square">
            <a:spAutoFit/>
          </a:bodyPr>
          <a:lstStyle/>
          <a:p>
            <a:pPr algn="ctr"/>
            <a:r>
              <a:rPr lang="en-US" sz="6000" dirty="0">
                <a:latin typeface="Palatino Linotype" panose="02040502050505030304" pitchFamily="18" charset="0"/>
                <a:ea typeface="Calibri" panose="020F0502020204030204" pitchFamily="34" charset="0"/>
                <a:cs typeface="Arial" panose="020B0604020202020204" pitchFamily="34" charset="0"/>
              </a:rPr>
              <a:t>Watch a question  Judas Iscariot asked to Yahshua in </a:t>
            </a:r>
            <a:r>
              <a:rPr lang="en-US" sz="6000" b="1" dirty="0">
                <a:latin typeface="Palatino Linotype" panose="02040502050505030304" pitchFamily="18" charset="0"/>
                <a:ea typeface="Calibri" panose="020F0502020204030204" pitchFamily="34" charset="0"/>
                <a:cs typeface="Arial" panose="020B0604020202020204" pitchFamily="34" charset="0"/>
              </a:rPr>
              <a:t>John 14:22 </a:t>
            </a:r>
            <a:r>
              <a:rPr lang="en-US" sz="6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Judas (not Iscariot) asked him, “Yahshua, how is it that you are going to reveal yourself to us and not to the world?</a:t>
            </a:r>
            <a:endParaRPr lang="en-US" sz="6000" dirty="0"/>
          </a:p>
        </p:txBody>
      </p:sp>
    </p:spTree>
    <p:extLst>
      <p:ext uri="{BB962C8B-B14F-4D97-AF65-F5344CB8AC3E}">
        <p14:creationId xmlns:p14="http://schemas.microsoft.com/office/powerpoint/2010/main" val="1888178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25E016-A682-4CB8-BB3F-5A8D5F503B72}"/>
              </a:ext>
            </a:extLst>
          </p:cNvPr>
          <p:cNvSpPr>
            <a:spLocks noGrp="1"/>
          </p:cNvSpPr>
          <p:nvPr>
            <p:ph type="sldNum" sz="quarter" idx="12"/>
          </p:nvPr>
        </p:nvSpPr>
        <p:spPr/>
        <p:txBody>
          <a:bodyPr/>
          <a:lstStyle/>
          <a:p>
            <a:fld id="{FC749032-2A07-4AE8-BA90-74324CAE0C87}" type="slidenum">
              <a:rPr lang="en-US" smtClean="0"/>
              <a:t>44</a:t>
            </a:fld>
            <a:endParaRPr lang="en-US"/>
          </a:p>
        </p:txBody>
      </p:sp>
      <p:sp>
        <p:nvSpPr>
          <p:cNvPr id="3" name="Rectangle 2">
            <a:extLst>
              <a:ext uri="{FF2B5EF4-FFF2-40B4-BE49-F238E27FC236}">
                <a16:creationId xmlns:a16="http://schemas.microsoft.com/office/drawing/2014/main" id="{CC0B2FEC-2BA6-4A22-B74E-91A768852F07}"/>
              </a:ext>
            </a:extLst>
          </p:cNvPr>
          <p:cNvSpPr/>
          <p:nvPr/>
        </p:nvSpPr>
        <p:spPr>
          <a:xfrm>
            <a:off x="1" y="292100"/>
            <a:ext cx="12191999" cy="6565900"/>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rabicPeriod"/>
            </a:pP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Understand the question of Judas, how could that be possible you make us see you but yet wouldn’t apparent to other people, how is that even possible? Another word, what exactly you are talking about?</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Watch closely the answer of Yahshua: </a:t>
            </a: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verse 23 of John 14</a:t>
            </a: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Yahshua answered him, “If anyone loves me, he will keep my word. Then my Father will love him, and we will go to him and make our home within him</a:t>
            </a:r>
            <a:endParaRPr lang="en-US" sz="4000" dirty="0"/>
          </a:p>
        </p:txBody>
      </p:sp>
    </p:spTree>
    <p:extLst>
      <p:ext uri="{BB962C8B-B14F-4D97-AF65-F5344CB8AC3E}">
        <p14:creationId xmlns:p14="http://schemas.microsoft.com/office/powerpoint/2010/main" val="119021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816D4D5-97F4-4B29-9231-B3594E025071}"/>
              </a:ext>
            </a:extLst>
          </p:cNvPr>
          <p:cNvSpPr>
            <a:spLocks noGrp="1"/>
          </p:cNvSpPr>
          <p:nvPr>
            <p:ph type="sldNum" sz="quarter" idx="12"/>
          </p:nvPr>
        </p:nvSpPr>
        <p:spPr/>
        <p:txBody>
          <a:bodyPr/>
          <a:lstStyle/>
          <a:p>
            <a:fld id="{FC749032-2A07-4AE8-BA90-74324CAE0C87}" type="slidenum">
              <a:rPr lang="en-US" smtClean="0"/>
              <a:t>45</a:t>
            </a:fld>
            <a:endParaRPr lang="en-US"/>
          </a:p>
        </p:txBody>
      </p:sp>
      <p:sp>
        <p:nvSpPr>
          <p:cNvPr id="3" name="Rectangle 2">
            <a:extLst>
              <a:ext uri="{FF2B5EF4-FFF2-40B4-BE49-F238E27FC236}">
                <a16:creationId xmlns:a16="http://schemas.microsoft.com/office/drawing/2014/main" id="{CF011362-FDBE-443F-A1B4-FC698B0B1D05}"/>
              </a:ext>
            </a:extLst>
          </p:cNvPr>
          <p:cNvSpPr/>
          <p:nvPr/>
        </p:nvSpPr>
        <p:spPr>
          <a:xfrm>
            <a:off x="0" y="362309"/>
            <a:ext cx="12191999" cy="6186309"/>
          </a:xfrm>
          <a:prstGeom prst="rect">
            <a:avLst/>
          </a:prstGeom>
        </p:spPr>
        <p:txBody>
          <a:bodyPr wrap="square">
            <a:spAutoFit/>
          </a:bodyPr>
          <a:lstStyle/>
          <a:p>
            <a:pPr algn="ctr"/>
            <a:r>
              <a:rPr lang="fr-FR"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Jean 14:23  Yahshua lui répondit: Si quelqu'un m'aime, il gardera ma parole, et mon Père l'aimera; nous viendrons à lui, et nous ferons notre demeure chez lui</a:t>
            </a:r>
            <a:endParaRPr lang="en-US" sz="6600" dirty="0"/>
          </a:p>
        </p:txBody>
      </p:sp>
    </p:spTree>
    <p:extLst>
      <p:ext uri="{BB962C8B-B14F-4D97-AF65-F5344CB8AC3E}">
        <p14:creationId xmlns:p14="http://schemas.microsoft.com/office/powerpoint/2010/main" val="2696507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F11A1D-B14D-4F9D-A00F-4B5C80F943B4}"/>
              </a:ext>
            </a:extLst>
          </p:cNvPr>
          <p:cNvSpPr>
            <a:spLocks noGrp="1"/>
          </p:cNvSpPr>
          <p:nvPr>
            <p:ph type="sldNum" sz="quarter" idx="12"/>
          </p:nvPr>
        </p:nvSpPr>
        <p:spPr/>
        <p:txBody>
          <a:bodyPr/>
          <a:lstStyle/>
          <a:p>
            <a:fld id="{FC749032-2A07-4AE8-BA90-74324CAE0C87}" type="slidenum">
              <a:rPr lang="en-US" smtClean="0"/>
              <a:t>46</a:t>
            </a:fld>
            <a:endParaRPr lang="en-US"/>
          </a:p>
        </p:txBody>
      </p:sp>
      <p:sp>
        <p:nvSpPr>
          <p:cNvPr id="3" name="Rectangle 2">
            <a:extLst>
              <a:ext uri="{FF2B5EF4-FFF2-40B4-BE49-F238E27FC236}">
                <a16:creationId xmlns:a16="http://schemas.microsoft.com/office/drawing/2014/main" id="{002D2606-6E8F-4B74-8D06-0E986D29F851}"/>
              </a:ext>
            </a:extLst>
          </p:cNvPr>
          <p:cNvSpPr/>
          <p:nvPr/>
        </p:nvSpPr>
        <p:spPr>
          <a:xfrm>
            <a:off x="0" y="1682150"/>
            <a:ext cx="12192000" cy="3046988"/>
          </a:xfrm>
          <a:prstGeom prst="rect">
            <a:avLst/>
          </a:prstGeom>
        </p:spPr>
        <p:txBody>
          <a:bodyPr wrap="square">
            <a:spAutoFit/>
          </a:bodyPr>
          <a:lstStyle/>
          <a:p>
            <a:pPr algn="ctr"/>
            <a:r>
              <a:rPr lang="en-US" sz="9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Wat is the word of Yahshua?</a:t>
            </a:r>
            <a:endParaRPr lang="en-US" sz="9600" dirty="0"/>
          </a:p>
        </p:txBody>
      </p:sp>
    </p:spTree>
    <p:extLst>
      <p:ext uri="{BB962C8B-B14F-4D97-AF65-F5344CB8AC3E}">
        <p14:creationId xmlns:p14="http://schemas.microsoft.com/office/powerpoint/2010/main" val="392403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BFD701-E5C1-4588-94BE-0DA3F481B23E}"/>
              </a:ext>
            </a:extLst>
          </p:cNvPr>
          <p:cNvSpPr>
            <a:spLocks noGrp="1"/>
          </p:cNvSpPr>
          <p:nvPr>
            <p:ph type="sldNum" sz="quarter" idx="12"/>
          </p:nvPr>
        </p:nvSpPr>
        <p:spPr/>
        <p:txBody>
          <a:bodyPr/>
          <a:lstStyle/>
          <a:p>
            <a:fld id="{FC749032-2A07-4AE8-BA90-74324CAE0C87}" type="slidenum">
              <a:rPr lang="en-US" smtClean="0"/>
              <a:t>47</a:t>
            </a:fld>
            <a:endParaRPr lang="en-US"/>
          </a:p>
        </p:txBody>
      </p:sp>
      <p:sp>
        <p:nvSpPr>
          <p:cNvPr id="3" name="Rectangle 2">
            <a:extLst>
              <a:ext uri="{FF2B5EF4-FFF2-40B4-BE49-F238E27FC236}">
                <a16:creationId xmlns:a16="http://schemas.microsoft.com/office/drawing/2014/main" id="{2AC4AD9B-05A4-438D-BABF-54AD37ECD818}"/>
              </a:ext>
            </a:extLst>
          </p:cNvPr>
          <p:cNvSpPr/>
          <p:nvPr/>
        </p:nvSpPr>
        <p:spPr>
          <a:xfrm>
            <a:off x="0" y="362309"/>
            <a:ext cx="12191999" cy="6001643"/>
          </a:xfrm>
          <a:prstGeom prst="rect">
            <a:avLst/>
          </a:prstGeom>
        </p:spPr>
        <p:txBody>
          <a:bodyPr wrap="square">
            <a:spAutoFit/>
          </a:bodyPr>
          <a:lstStyle/>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kingdom of Elohim is within you and around you. Seek first the kingdom of Elohim and everything will come to you. If your eye is single, your whole body will be full of light. You take away the key of knowledge because you don’t enter within yourself. Cast your net to the right side and many more</a:t>
            </a:r>
            <a:endParaRPr lang="en-US" sz="4800" dirty="0"/>
          </a:p>
        </p:txBody>
      </p:sp>
    </p:spTree>
    <p:extLst>
      <p:ext uri="{BB962C8B-B14F-4D97-AF65-F5344CB8AC3E}">
        <p14:creationId xmlns:p14="http://schemas.microsoft.com/office/powerpoint/2010/main" val="2464324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D7C5B7-96DF-4B42-90E5-8F7EF39CDA25}"/>
              </a:ext>
            </a:extLst>
          </p:cNvPr>
          <p:cNvSpPr>
            <a:spLocks noGrp="1"/>
          </p:cNvSpPr>
          <p:nvPr>
            <p:ph type="sldNum" sz="quarter" idx="12"/>
          </p:nvPr>
        </p:nvSpPr>
        <p:spPr/>
        <p:txBody>
          <a:bodyPr/>
          <a:lstStyle/>
          <a:p>
            <a:fld id="{FC749032-2A07-4AE8-BA90-74324CAE0C87}" type="slidenum">
              <a:rPr lang="en-US" smtClean="0"/>
              <a:t>48</a:t>
            </a:fld>
            <a:endParaRPr lang="en-US"/>
          </a:p>
        </p:txBody>
      </p:sp>
      <p:sp>
        <p:nvSpPr>
          <p:cNvPr id="3" name="Rectangle 2">
            <a:extLst>
              <a:ext uri="{FF2B5EF4-FFF2-40B4-BE49-F238E27FC236}">
                <a16:creationId xmlns:a16="http://schemas.microsoft.com/office/drawing/2014/main" id="{4C5C72CC-40A6-49E3-8E89-971451956B5E}"/>
              </a:ext>
            </a:extLst>
          </p:cNvPr>
          <p:cNvSpPr/>
          <p:nvPr/>
        </p:nvSpPr>
        <p:spPr>
          <a:xfrm>
            <a:off x="0" y="983411"/>
            <a:ext cx="12192000" cy="5170646"/>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He told Judas: “</a:t>
            </a:r>
            <a:r>
              <a:rPr lang="en-US" sz="6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If anyone loves me, he will keep my word. Then my Father will love him, and we will go to him and make our home within him”.</a:t>
            </a:r>
            <a:endParaRPr lang="en-US" sz="6600" dirty="0"/>
          </a:p>
        </p:txBody>
      </p:sp>
    </p:spTree>
    <p:extLst>
      <p:ext uri="{BB962C8B-B14F-4D97-AF65-F5344CB8AC3E}">
        <p14:creationId xmlns:p14="http://schemas.microsoft.com/office/powerpoint/2010/main" val="406840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D7641E-D136-4EC2-9C98-00BAC309734A}"/>
              </a:ext>
            </a:extLst>
          </p:cNvPr>
          <p:cNvSpPr>
            <a:spLocks noGrp="1"/>
          </p:cNvSpPr>
          <p:nvPr>
            <p:ph type="sldNum" sz="quarter" idx="12"/>
          </p:nvPr>
        </p:nvSpPr>
        <p:spPr/>
        <p:txBody>
          <a:bodyPr/>
          <a:lstStyle/>
          <a:p>
            <a:fld id="{FC749032-2A07-4AE8-BA90-74324CAE0C87}" type="slidenum">
              <a:rPr lang="en-US" smtClean="0"/>
              <a:t>49</a:t>
            </a:fld>
            <a:endParaRPr lang="en-US"/>
          </a:p>
        </p:txBody>
      </p:sp>
      <p:sp>
        <p:nvSpPr>
          <p:cNvPr id="3" name="Rectangle 2">
            <a:extLst>
              <a:ext uri="{FF2B5EF4-FFF2-40B4-BE49-F238E27FC236}">
                <a16:creationId xmlns:a16="http://schemas.microsoft.com/office/drawing/2014/main" id="{5E8DA05F-B594-4E1F-8C7B-B6CB77170F1F}"/>
              </a:ext>
            </a:extLst>
          </p:cNvPr>
          <p:cNvSpPr/>
          <p:nvPr/>
        </p:nvSpPr>
        <p:spPr>
          <a:xfrm>
            <a:off x="-86265" y="879895"/>
            <a:ext cx="12192000" cy="4833631"/>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Yahshua explained it clearly, when you have the ability to embrace the Christ consciousness, Yahshua and The Creator will make their home within you.</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They will be inside of you, all around you, you will forever be guided by them</a:t>
            </a:r>
            <a:endParaRPr lang="en-US" sz="4800" dirty="0"/>
          </a:p>
        </p:txBody>
      </p:sp>
    </p:spTree>
    <p:extLst>
      <p:ext uri="{BB962C8B-B14F-4D97-AF65-F5344CB8AC3E}">
        <p14:creationId xmlns:p14="http://schemas.microsoft.com/office/powerpoint/2010/main" val="1462105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F3D9E5-A494-4C0E-8C2E-1B68A7527D9F}"/>
              </a:ext>
            </a:extLst>
          </p:cNvPr>
          <p:cNvSpPr/>
          <p:nvPr/>
        </p:nvSpPr>
        <p:spPr>
          <a:xfrm>
            <a:off x="0" y="370936"/>
            <a:ext cx="12192000" cy="478207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fr-FR" sz="72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πα</a:t>
            </a:r>
            <a:r>
              <a:rPr lang="fr-FR" sz="72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ρουσί</a:t>
            </a:r>
            <a:r>
              <a:rPr lang="fr-FR" sz="72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ας</a:t>
            </a:r>
            <a:r>
              <a:rPr lang="en-US" sz="72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is </a:t>
            </a: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translated by </a:t>
            </a:r>
            <a:r>
              <a:rPr lang="en-US" sz="7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presence</a:t>
            </a: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coming, arrival</a:t>
            </a:r>
            <a:endParaRPr lang="en-US" sz="7200" dirty="0">
              <a:latin typeface="Calibri" panose="020F0502020204030204" pitchFamily="34" charset="0"/>
              <a:ea typeface="Calibri" panose="020F0502020204030204" pitchFamily="34" charset="0"/>
              <a:cs typeface="Arial" panose="020B0604020202020204" pitchFamily="34" charset="0"/>
            </a:endParaRPr>
          </a:p>
          <a:p>
            <a:pPr algn="ctr"/>
            <a:r>
              <a:rPr lang="fr-FR" sz="72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α</a:t>
            </a:r>
            <a:r>
              <a:rPr lang="fr-FR" sz="72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ἰῶνος</a:t>
            </a: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is translated by </a:t>
            </a:r>
            <a:r>
              <a:rPr lang="en-US" sz="7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age, cycle of time</a:t>
            </a:r>
            <a:endParaRPr lang="en-US" sz="7200" b="1" dirty="0">
              <a:solidFill>
                <a:srgbClr val="0070C0"/>
              </a:solidFill>
            </a:endParaRPr>
          </a:p>
        </p:txBody>
      </p:sp>
      <p:sp>
        <p:nvSpPr>
          <p:cNvPr id="3" name="Slide Number Placeholder 2">
            <a:extLst>
              <a:ext uri="{FF2B5EF4-FFF2-40B4-BE49-F238E27FC236}">
                <a16:creationId xmlns:a16="http://schemas.microsoft.com/office/drawing/2014/main" id="{3DE5B0C7-E0E2-4356-858F-3911AC20F434}"/>
              </a:ext>
            </a:extLst>
          </p:cNvPr>
          <p:cNvSpPr>
            <a:spLocks noGrp="1"/>
          </p:cNvSpPr>
          <p:nvPr>
            <p:ph type="sldNum" sz="quarter" idx="12"/>
          </p:nvPr>
        </p:nvSpPr>
        <p:spPr/>
        <p:txBody>
          <a:bodyPr/>
          <a:lstStyle/>
          <a:p>
            <a:fld id="{FC749032-2A07-4AE8-BA90-74324CAE0C87}" type="slidenum">
              <a:rPr lang="en-US" smtClean="0"/>
              <a:t>5</a:t>
            </a:fld>
            <a:endParaRPr lang="en-US"/>
          </a:p>
        </p:txBody>
      </p:sp>
    </p:spTree>
    <p:extLst>
      <p:ext uri="{BB962C8B-B14F-4D97-AF65-F5344CB8AC3E}">
        <p14:creationId xmlns:p14="http://schemas.microsoft.com/office/powerpoint/2010/main" val="3163722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9308BE-545E-48D9-AA49-7101D5DBB8B1}"/>
              </a:ext>
            </a:extLst>
          </p:cNvPr>
          <p:cNvSpPr>
            <a:spLocks noGrp="1"/>
          </p:cNvSpPr>
          <p:nvPr>
            <p:ph type="sldNum" sz="quarter" idx="12"/>
          </p:nvPr>
        </p:nvSpPr>
        <p:spPr/>
        <p:txBody>
          <a:bodyPr/>
          <a:lstStyle/>
          <a:p>
            <a:fld id="{FC749032-2A07-4AE8-BA90-74324CAE0C87}" type="slidenum">
              <a:rPr lang="en-US" smtClean="0"/>
              <a:t>50</a:t>
            </a:fld>
            <a:endParaRPr lang="en-US"/>
          </a:p>
        </p:txBody>
      </p:sp>
      <p:sp>
        <p:nvSpPr>
          <p:cNvPr id="3" name="Rectangle 2">
            <a:extLst>
              <a:ext uri="{FF2B5EF4-FFF2-40B4-BE49-F238E27FC236}">
                <a16:creationId xmlns:a16="http://schemas.microsoft.com/office/drawing/2014/main" id="{F8820B00-D66F-4C4B-AF64-B15511B1D174}"/>
              </a:ext>
            </a:extLst>
          </p:cNvPr>
          <p:cNvSpPr/>
          <p:nvPr/>
        </p:nvSpPr>
        <p:spPr>
          <a:xfrm>
            <a:off x="0" y="1578633"/>
            <a:ext cx="12192000" cy="3046988"/>
          </a:xfrm>
          <a:prstGeom prst="rect">
            <a:avLst/>
          </a:prstGeom>
        </p:spPr>
        <p:txBody>
          <a:bodyPr wrap="square">
            <a:spAutoFit/>
          </a:bodyPr>
          <a:lstStyle/>
          <a:p>
            <a:pPr algn="ctr"/>
            <a:r>
              <a:rPr lang="en-US" sz="9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Who do you know you are?</a:t>
            </a:r>
            <a:endParaRPr lang="en-US" sz="9600" dirty="0"/>
          </a:p>
        </p:txBody>
      </p:sp>
    </p:spTree>
    <p:extLst>
      <p:ext uri="{BB962C8B-B14F-4D97-AF65-F5344CB8AC3E}">
        <p14:creationId xmlns:p14="http://schemas.microsoft.com/office/powerpoint/2010/main" val="352230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417176-C359-4765-87C2-A3A70A632621}"/>
              </a:ext>
            </a:extLst>
          </p:cNvPr>
          <p:cNvSpPr>
            <a:spLocks noGrp="1"/>
          </p:cNvSpPr>
          <p:nvPr>
            <p:ph type="sldNum" sz="quarter" idx="12"/>
          </p:nvPr>
        </p:nvSpPr>
        <p:spPr/>
        <p:txBody>
          <a:bodyPr/>
          <a:lstStyle/>
          <a:p>
            <a:fld id="{FC749032-2A07-4AE8-BA90-74324CAE0C87}" type="slidenum">
              <a:rPr lang="en-US" smtClean="0"/>
              <a:t>51</a:t>
            </a:fld>
            <a:endParaRPr lang="en-US"/>
          </a:p>
        </p:txBody>
      </p:sp>
      <p:sp>
        <p:nvSpPr>
          <p:cNvPr id="3" name="Rectangle 2">
            <a:extLst>
              <a:ext uri="{FF2B5EF4-FFF2-40B4-BE49-F238E27FC236}">
                <a16:creationId xmlns:a16="http://schemas.microsoft.com/office/drawing/2014/main" id="{199031ED-151C-49F7-B366-A36094740FFA}"/>
              </a:ext>
            </a:extLst>
          </p:cNvPr>
          <p:cNvSpPr/>
          <p:nvPr/>
        </p:nvSpPr>
        <p:spPr>
          <a:xfrm>
            <a:off x="-112143" y="2622430"/>
            <a:ext cx="12192000" cy="2400657"/>
          </a:xfrm>
          <a:prstGeom prst="rect">
            <a:avLst/>
          </a:prstGeom>
        </p:spPr>
        <p:txBody>
          <a:bodyPr wrap="square">
            <a:spAutoFit/>
          </a:bodyPr>
          <a:lstStyle/>
          <a:p>
            <a:pPr algn="ctr"/>
            <a:r>
              <a:rPr lang="en-US" sz="15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 Am”</a:t>
            </a:r>
            <a:endParaRPr lang="en-US" sz="15000" dirty="0"/>
          </a:p>
        </p:txBody>
      </p:sp>
    </p:spTree>
    <p:extLst>
      <p:ext uri="{BB962C8B-B14F-4D97-AF65-F5344CB8AC3E}">
        <p14:creationId xmlns:p14="http://schemas.microsoft.com/office/powerpoint/2010/main" val="2147501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F73DB8-498C-451B-84B0-D6AF9F7796B8}"/>
              </a:ext>
            </a:extLst>
          </p:cNvPr>
          <p:cNvSpPr>
            <a:spLocks noGrp="1"/>
          </p:cNvSpPr>
          <p:nvPr>
            <p:ph type="sldNum" sz="quarter" idx="12"/>
          </p:nvPr>
        </p:nvSpPr>
        <p:spPr/>
        <p:txBody>
          <a:bodyPr/>
          <a:lstStyle/>
          <a:p>
            <a:fld id="{FC749032-2A07-4AE8-BA90-74324CAE0C87}" type="slidenum">
              <a:rPr lang="en-US" smtClean="0"/>
              <a:t>52</a:t>
            </a:fld>
            <a:endParaRPr lang="en-US"/>
          </a:p>
        </p:txBody>
      </p:sp>
      <p:sp>
        <p:nvSpPr>
          <p:cNvPr id="3" name="Rectangle 2">
            <a:extLst>
              <a:ext uri="{FF2B5EF4-FFF2-40B4-BE49-F238E27FC236}">
                <a16:creationId xmlns:a16="http://schemas.microsoft.com/office/drawing/2014/main" id="{02431ECC-DC72-4C94-AF4A-FDE41EFBF957}"/>
              </a:ext>
            </a:extLst>
          </p:cNvPr>
          <p:cNvSpPr/>
          <p:nvPr/>
        </p:nvSpPr>
        <p:spPr>
          <a:xfrm>
            <a:off x="0" y="327804"/>
            <a:ext cx="12191999" cy="6186309"/>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There is only one I am and many other things come after I am, but I am remains “one” for Yahweh, Yahshua, The Spirit of Yahweh, all the angels and all human beings</a:t>
            </a:r>
            <a:endParaRPr lang="en-US" sz="6600" dirty="0"/>
          </a:p>
        </p:txBody>
      </p:sp>
    </p:spTree>
    <p:extLst>
      <p:ext uri="{BB962C8B-B14F-4D97-AF65-F5344CB8AC3E}">
        <p14:creationId xmlns:p14="http://schemas.microsoft.com/office/powerpoint/2010/main" val="2719959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441B56-2245-4C6C-8A3B-EB3A99ED011A}"/>
              </a:ext>
            </a:extLst>
          </p:cNvPr>
          <p:cNvSpPr>
            <a:spLocks noGrp="1"/>
          </p:cNvSpPr>
          <p:nvPr>
            <p:ph type="sldNum" sz="quarter" idx="12"/>
          </p:nvPr>
        </p:nvSpPr>
        <p:spPr/>
        <p:txBody>
          <a:bodyPr/>
          <a:lstStyle/>
          <a:p>
            <a:fld id="{FC749032-2A07-4AE8-BA90-74324CAE0C87}" type="slidenum">
              <a:rPr lang="en-US" smtClean="0"/>
              <a:t>53</a:t>
            </a:fld>
            <a:endParaRPr lang="en-US"/>
          </a:p>
        </p:txBody>
      </p:sp>
      <p:sp>
        <p:nvSpPr>
          <p:cNvPr id="3" name="Rectangle 2">
            <a:extLst>
              <a:ext uri="{FF2B5EF4-FFF2-40B4-BE49-F238E27FC236}">
                <a16:creationId xmlns:a16="http://schemas.microsoft.com/office/drawing/2014/main" id="{F67EF422-5110-4FD8-84F7-B99621D2336F}"/>
              </a:ext>
            </a:extLst>
          </p:cNvPr>
          <p:cNvSpPr/>
          <p:nvPr/>
        </p:nvSpPr>
        <p:spPr>
          <a:xfrm>
            <a:off x="0" y="230723"/>
            <a:ext cx="12191999" cy="660898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Because “I Am” is Elohim. “I </a:t>
            </a:r>
            <a:r>
              <a:rPr lang="en-US" sz="80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am”cannot</a:t>
            </a: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be changed.</a:t>
            </a:r>
            <a:endParaRPr lang="en-US" sz="8000" dirty="0">
              <a:latin typeface="Calibri" panose="020F0502020204030204" pitchFamily="34" charset="0"/>
              <a:ea typeface="Calibri" panose="020F0502020204030204" pitchFamily="34" charset="0"/>
              <a:cs typeface="Arial" panose="020B0604020202020204" pitchFamily="34" charset="0"/>
            </a:endParaRPr>
          </a:p>
          <a:p>
            <a:pPr algn="ct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a:t>
            </a:r>
            <a:r>
              <a:rPr lang="en-US" sz="8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Am</a:t>
            </a: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is the identity of The Creator</a:t>
            </a:r>
            <a:endParaRPr lang="en-US" sz="8000" dirty="0"/>
          </a:p>
        </p:txBody>
      </p:sp>
    </p:spTree>
    <p:extLst>
      <p:ext uri="{BB962C8B-B14F-4D97-AF65-F5344CB8AC3E}">
        <p14:creationId xmlns:p14="http://schemas.microsoft.com/office/powerpoint/2010/main" val="48838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17164D-58E7-4BA9-905E-493CF76D350B}"/>
              </a:ext>
            </a:extLst>
          </p:cNvPr>
          <p:cNvSpPr>
            <a:spLocks noGrp="1"/>
          </p:cNvSpPr>
          <p:nvPr>
            <p:ph type="sldNum" sz="quarter" idx="12"/>
          </p:nvPr>
        </p:nvSpPr>
        <p:spPr/>
        <p:txBody>
          <a:bodyPr/>
          <a:lstStyle/>
          <a:p>
            <a:fld id="{FC749032-2A07-4AE8-BA90-74324CAE0C87}" type="slidenum">
              <a:rPr lang="en-US" smtClean="0"/>
              <a:t>54</a:t>
            </a:fld>
            <a:endParaRPr lang="en-US"/>
          </a:p>
        </p:txBody>
      </p:sp>
      <p:sp>
        <p:nvSpPr>
          <p:cNvPr id="3" name="Rectangle 2">
            <a:extLst>
              <a:ext uri="{FF2B5EF4-FFF2-40B4-BE49-F238E27FC236}">
                <a16:creationId xmlns:a16="http://schemas.microsoft.com/office/drawing/2014/main" id="{8C3F6382-752A-48F8-84D8-0C597E34E976}"/>
              </a:ext>
            </a:extLst>
          </p:cNvPr>
          <p:cNvSpPr/>
          <p:nvPr/>
        </p:nvSpPr>
        <p:spPr>
          <a:xfrm>
            <a:off x="0" y="345057"/>
            <a:ext cx="12192000" cy="5632311"/>
          </a:xfrm>
          <a:prstGeom prst="rect">
            <a:avLst/>
          </a:prstGeom>
        </p:spPr>
        <p:txBody>
          <a:bodyPr wrap="square">
            <a:spAutoFit/>
          </a:bodyPr>
          <a:lstStyle/>
          <a:p>
            <a:pPr algn="ct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I Am</a:t>
            </a: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“lives inside of everyone </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1 Cor. 3:16 Don’t you know that you are Elohim’s sanctuary and that Elohim’s Spirit lives in you?</a:t>
            </a:r>
            <a:endParaRPr lang="en-US" sz="7200" dirty="0"/>
          </a:p>
        </p:txBody>
      </p:sp>
    </p:spTree>
    <p:extLst>
      <p:ext uri="{BB962C8B-B14F-4D97-AF65-F5344CB8AC3E}">
        <p14:creationId xmlns:p14="http://schemas.microsoft.com/office/powerpoint/2010/main" val="3376506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0B2ABCA-7C19-4570-8670-DC27EE4B5734}"/>
              </a:ext>
            </a:extLst>
          </p:cNvPr>
          <p:cNvSpPr>
            <a:spLocks noGrp="1"/>
          </p:cNvSpPr>
          <p:nvPr>
            <p:ph type="sldNum" sz="quarter" idx="12"/>
          </p:nvPr>
        </p:nvSpPr>
        <p:spPr/>
        <p:txBody>
          <a:bodyPr/>
          <a:lstStyle/>
          <a:p>
            <a:fld id="{FC749032-2A07-4AE8-BA90-74324CAE0C87}" type="slidenum">
              <a:rPr lang="en-US" smtClean="0"/>
              <a:t>55</a:t>
            </a:fld>
            <a:endParaRPr lang="en-US"/>
          </a:p>
        </p:txBody>
      </p:sp>
      <p:sp>
        <p:nvSpPr>
          <p:cNvPr id="3" name="Rectangle 2">
            <a:extLst>
              <a:ext uri="{FF2B5EF4-FFF2-40B4-BE49-F238E27FC236}">
                <a16:creationId xmlns:a16="http://schemas.microsoft.com/office/drawing/2014/main" id="{0FC47BF5-A836-40F9-B7A8-62FC319596EE}"/>
              </a:ext>
            </a:extLst>
          </p:cNvPr>
          <p:cNvSpPr/>
          <p:nvPr/>
        </p:nvSpPr>
        <p:spPr>
          <a:xfrm>
            <a:off x="0" y="319178"/>
            <a:ext cx="12191999" cy="6247864"/>
          </a:xfrm>
          <a:prstGeom prst="rect">
            <a:avLst/>
          </a:prstGeom>
        </p:spPr>
        <p:txBody>
          <a:bodyPr wrap="square">
            <a:spAutoFit/>
          </a:bodyPr>
          <a:lstStyle/>
          <a:p>
            <a:pPr algn="ctr"/>
            <a:r>
              <a:rPr lang="fr-FR" sz="8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I Cor. 3 :16 Ne savez-vous pas que vous êtes le temple d’Elohim, et que l'Esprit d’Elohim habite en vous ?</a:t>
            </a:r>
            <a:endParaRPr lang="en-US" sz="8000" dirty="0"/>
          </a:p>
        </p:txBody>
      </p:sp>
    </p:spTree>
    <p:extLst>
      <p:ext uri="{BB962C8B-B14F-4D97-AF65-F5344CB8AC3E}">
        <p14:creationId xmlns:p14="http://schemas.microsoft.com/office/powerpoint/2010/main" val="2696493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23CCDE5-19B4-4F3D-923B-DC406EEEF423}"/>
              </a:ext>
            </a:extLst>
          </p:cNvPr>
          <p:cNvSpPr>
            <a:spLocks noGrp="1"/>
          </p:cNvSpPr>
          <p:nvPr>
            <p:ph type="sldNum" sz="quarter" idx="12"/>
          </p:nvPr>
        </p:nvSpPr>
        <p:spPr/>
        <p:txBody>
          <a:bodyPr/>
          <a:lstStyle/>
          <a:p>
            <a:fld id="{FC749032-2A07-4AE8-BA90-74324CAE0C87}" type="slidenum">
              <a:rPr lang="en-US" smtClean="0"/>
              <a:t>56</a:t>
            </a:fld>
            <a:endParaRPr lang="en-US"/>
          </a:p>
        </p:txBody>
      </p:sp>
      <p:sp>
        <p:nvSpPr>
          <p:cNvPr id="3" name="Rectangle 2">
            <a:extLst>
              <a:ext uri="{FF2B5EF4-FFF2-40B4-BE49-F238E27FC236}">
                <a16:creationId xmlns:a16="http://schemas.microsoft.com/office/drawing/2014/main" id="{E851814B-1285-42EC-AA2D-3453A3BE2942}"/>
              </a:ext>
            </a:extLst>
          </p:cNvPr>
          <p:cNvSpPr/>
          <p:nvPr/>
        </p:nvSpPr>
        <p:spPr>
          <a:xfrm>
            <a:off x="0" y="353682"/>
            <a:ext cx="12192000" cy="541353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It is a secret to the gentiles, but to those who are willing to abide with His word, He shares the secret with them. What is the secret?</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Colos</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1:27 The Messiah is in You and He is our glorious hope.</a:t>
            </a:r>
            <a:endParaRPr lang="en-US" sz="5400" dirty="0"/>
          </a:p>
        </p:txBody>
      </p:sp>
    </p:spTree>
    <p:extLst>
      <p:ext uri="{BB962C8B-B14F-4D97-AF65-F5344CB8AC3E}">
        <p14:creationId xmlns:p14="http://schemas.microsoft.com/office/powerpoint/2010/main" val="3342317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AB1E5C-4D99-4A7E-96B3-5EE50DBDFA2B}"/>
              </a:ext>
            </a:extLst>
          </p:cNvPr>
          <p:cNvSpPr>
            <a:spLocks noGrp="1"/>
          </p:cNvSpPr>
          <p:nvPr>
            <p:ph type="sldNum" sz="quarter" idx="12"/>
          </p:nvPr>
        </p:nvSpPr>
        <p:spPr/>
        <p:txBody>
          <a:bodyPr/>
          <a:lstStyle/>
          <a:p>
            <a:fld id="{FC749032-2A07-4AE8-BA90-74324CAE0C87}" type="slidenum">
              <a:rPr lang="en-US" smtClean="0"/>
              <a:t>57</a:t>
            </a:fld>
            <a:endParaRPr lang="en-US"/>
          </a:p>
        </p:txBody>
      </p:sp>
      <p:sp>
        <p:nvSpPr>
          <p:cNvPr id="3" name="Rectangle 2">
            <a:extLst>
              <a:ext uri="{FF2B5EF4-FFF2-40B4-BE49-F238E27FC236}">
                <a16:creationId xmlns:a16="http://schemas.microsoft.com/office/drawing/2014/main" id="{A8C74673-CFAE-4143-A5F8-33DEBC4B27B4}"/>
              </a:ext>
            </a:extLst>
          </p:cNvPr>
          <p:cNvSpPr/>
          <p:nvPr/>
        </p:nvSpPr>
        <p:spPr>
          <a:xfrm>
            <a:off x="-448574" y="362309"/>
            <a:ext cx="12640573" cy="6020110"/>
          </a:xfrm>
          <a:prstGeom prst="rect">
            <a:avLst/>
          </a:prstGeom>
        </p:spPr>
        <p:txBody>
          <a:bodyPr wrap="square">
            <a:spAutoFit/>
          </a:bodyPr>
          <a:lstStyle/>
          <a:p>
            <a:pPr marL="914400" marR="0" algn="ctr">
              <a:lnSpc>
                <a:spcPct val="107000"/>
              </a:lnSpc>
              <a:spcBef>
                <a:spcPts val="0"/>
              </a:spcBef>
              <a:spcAft>
                <a:spcPts val="800"/>
              </a:spcAft>
            </a:pPr>
            <a:r>
              <a:rPr lang="fr-FR" sz="6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Colos. 1:27 “à qui Elohim a voulu faire connaître quelle est la glorieuse richesse de ce mystère (secret) parmi les païens, savoir: Christ en vous, l'espérance de la gloire.</a:t>
            </a:r>
            <a:endParaRPr lang="en-US" sz="6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4836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9950BD7-37CB-43C7-BF08-7A448E4D87A5}"/>
              </a:ext>
            </a:extLst>
          </p:cNvPr>
          <p:cNvSpPr>
            <a:spLocks noGrp="1"/>
          </p:cNvSpPr>
          <p:nvPr>
            <p:ph type="sldNum" sz="quarter" idx="12"/>
          </p:nvPr>
        </p:nvSpPr>
        <p:spPr/>
        <p:txBody>
          <a:bodyPr/>
          <a:lstStyle/>
          <a:p>
            <a:fld id="{FC749032-2A07-4AE8-BA90-74324CAE0C87}" type="slidenum">
              <a:rPr lang="en-US" smtClean="0"/>
              <a:t>58</a:t>
            </a:fld>
            <a:endParaRPr lang="en-US"/>
          </a:p>
        </p:txBody>
      </p:sp>
      <p:sp>
        <p:nvSpPr>
          <p:cNvPr id="3" name="Rectangle 2">
            <a:extLst>
              <a:ext uri="{FF2B5EF4-FFF2-40B4-BE49-F238E27FC236}">
                <a16:creationId xmlns:a16="http://schemas.microsoft.com/office/drawing/2014/main" id="{C7D81612-97A1-4936-9CB4-F4F7CC6640D6}"/>
              </a:ext>
            </a:extLst>
          </p:cNvPr>
          <p:cNvSpPr/>
          <p:nvPr/>
        </p:nvSpPr>
        <p:spPr>
          <a:xfrm>
            <a:off x="0" y="362310"/>
            <a:ext cx="12191999" cy="5864169"/>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romanUcPeriod"/>
            </a:pP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coming of Yahshua is well explained in Matt. 24:27</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Mat. 24:27 because just as the lightning comes from the east and flashes as far as the west, so will be the coming of the Son of Man</a:t>
            </a:r>
            <a:endParaRPr lang="en-US" sz="6000" dirty="0">
              <a:solidFill>
                <a:srgbClr val="0070C0"/>
              </a:solidFill>
            </a:endParaRPr>
          </a:p>
        </p:txBody>
      </p:sp>
    </p:spTree>
    <p:extLst>
      <p:ext uri="{BB962C8B-B14F-4D97-AF65-F5344CB8AC3E}">
        <p14:creationId xmlns:p14="http://schemas.microsoft.com/office/powerpoint/2010/main" val="2755490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D0494D-66AD-4714-9A70-940B65CF8FD3}"/>
              </a:ext>
            </a:extLst>
          </p:cNvPr>
          <p:cNvSpPr>
            <a:spLocks noGrp="1"/>
          </p:cNvSpPr>
          <p:nvPr>
            <p:ph type="sldNum" sz="quarter" idx="12"/>
          </p:nvPr>
        </p:nvSpPr>
        <p:spPr/>
        <p:txBody>
          <a:bodyPr/>
          <a:lstStyle/>
          <a:p>
            <a:fld id="{FC749032-2A07-4AE8-BA90-74324CAE0C87}" type="slidenum">
              <a:rPr lang="en-US" smtClean="0"/>
              <a:t>59</a:t>
            </a:fld>
            <a:endParaRPr lang="en-US"/>
          </a:p>
        </p:txBody>
      </p:sp>
      <p:sp>
        <p:nvSpPr>
          <p:cNvPr id="3" name="Rectangle 2">
            <a:extLst>
              <a:ext uri="{FF2B5EF4-FFF2-40B4-BE49-F238E27FC236}">
                <a16:creationId xmlns:a16="http://schemas.microsoft.com/office/drawing/2014/main" id="{723EC699-5A4A-4309-AE18-A07154F148FA}"/>
              </a:ext>
            </a:extLst>
          </p:cNvPr>
          <p:cNvSpPr/>
          <p:nvPr/>
        </p:nvSpPr>
        <p:spPr>
          <a:xfrm>
            <a:off x="0" y="353683"/>
            <a:ext cx="12191999" cy="5632311"/>
          </a:xfrm>
          <a:prstGeom prst="rect">
            <a:avLst/>
          </a:prstGeom>
        </p:spPr>
        <p:txBody>
          <a:bodyPr wrap="square">
            <a:spAutoFit/>
          </a:bodyPr>
          <a:lstStyle/>
          <a:p>
            <a:pPr algn="ct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Matt. 24:27 Car,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comme</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l'éclair</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part de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l'orient</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et se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montre</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jusqu'en</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occident,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ainsi</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sera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l'avènement</a:t>
            </a:r>
            <a:r>
              <a:rPr lang="en-US" sz="72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du Fils de </a:t>
            </a:r>
            <a:r>
              <a:rPr lang="en-US" sz="7200" b="1"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l'homme</a:t>
            </a:r>
            <a:endParaRPr lang="en-US" sz="7200" dirty="0"/>
          </a:p>
        </p:txBody>
      </p:sp>
    </p:spTree>
    <p:extLst>
      <p:ext uri="{BB962C8B-B14F-4D97-AF65-F5344CB8AC3E}">
        <p14:creationId xmlns:p14="http://schemas.microsoft.com/office/powerpoint/2010/main" val="3139318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32F720-9DD2-4114-85F5-8B150B808E6F}"/>
              </a:ext>
            </a:extLst>
          </p:cNvPr>
          <p:cNvSpPr/>
          <p:nvPr/>
        </p:nvSpPr>
        <p:spPr>
          <a:xfrm>
            <a:off x="0" y="353684"/>
            <a:ext cx="12192000" cy="6186309"/>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The true question was:” </a:t>
            </a:r>
            <a:r>
              <a:rPr lang="en-US" sz="6600" b="1" dirty="0">
                <a:latin typeface="Palatino Linotype" panose="02040502050505030304" pitchFamily="18" charset="0"/>
                <a:ea typeface="Calibri" panose="020F0502020204030204" pitchFamily="34" charset="0"/>
                <a:cs typeface="Arial" panose="020B0604020202020204" pitchFamily="34" charset="0"/>
              </a:rPr>
              <a:t>What will be the sign of your presence and the end of the age</a:t>
            </a:r>
            <a:r>
              <a:rPr lang="en-US" sz="6600" dirty="0">
                <a:latin typeface="Palatino Linotype" panose="02040502050505030304" pitchFamily="18" charset="0"/>
                <a:ea typeface="Calibri" panose="020F0502020204030204" pitchFamily="34" charset="0"/>
                <a:cs typeface="Arial" panose="020B0604020202020204" pitchFamily="34" charset="0"/>
              </a:rPr>
              <a:t>. </a:t>
            </a:r>
            <a:r>
              <a:rPr lang="en-US" sz="6600" b="1" dirty="0">
                <a:latin typeface="Palatino Linotype" panose="02040502050505030304" pitchFamily="18" charset="0"/>
                <a:ea typeface="Calibri" panose="020F0502020204030204" pitchFamily="34" charset="0"/>
                <a:cs typeface="Arial" panose="020B0604020202020204" pitchFamily="34" charset="0"/>
              </a:rPr>
              <a:t>Or what will be the evidence of your presence and the end of the cycle of time?</a:t>
            </a:r>
            <a:endParaRPr lang="en-US" sz="6600" dirty="0"/>
          </a:p>
        </p:txBody>
      </p:sp>
      <p:sp>
        <p:nvSpPr>
          <p:cNvPr id="3" name="Slide Number Placeholder 2">
            <a:extLst>
              <a:ext uri="{FF2B5EF4-FFF2-40B4-BE49-F238E27FC236}">
                <a16:creationId xmlns:a16="http://schemas.microsoft.com/office/drawing/2014/main" id="{D9442CF6-2D52-4469-965D-0BBC952E1EF9}"/>
              </a:ext>
            </a:extLst>
          </p:cNvPr>
          <p:cNvSpPr>
            <a:spLocks noGrp="1"/>
          </p:cNvSpPr>
          <p:nvPr>
            <p:ph type="sldNum" sz="quarter" idx="12"/>
          </p:nvPr>
        </p:nvSpPr>
        <p:spPr/>
        <p:txBody>
          <a:bodyPr/>
          <a:lstStyle/>
          <a:p>
            <a:fld id="{FC749032-2A07-4AE8-BA90-74324CAE0C87}" type="slidenum">
              <a:rPr lang="en-US" smtClean="0"/>
              <a:t>6</a:t>
            </a:fld>
            <a:endParaRPr lang="en-US"/>
          </a:p>
        </p:txBody>
      </p:sp>
    </p:spTree>
    <p:extLst>
      <p:ext uri="{BB962C8B-B14F-4D97-AF65-F5344CB8AC3E}">
        <p14:creationId xmlns:p14="http://schemas.microsoft.com/office/powerpoint/2010/main" val="775379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9C55942-D8AF-476F-9A08-846808CE0819}"/>
              </a:ext>
            </a:extLst>
          </p:cNvPr>
          <p:cNvSpPr>
            <a:spLocks noGrp="1"/>
          </p:cNvSpPr>
          <p:nvPr>
            <p:ph type="sldNum" sz="quarter" idx="12"/>
          </p:nvPr>
        </p:nvSpPr>
        <p:spPr/>
        <p:txBody>
          <a:bodyPr/>
          <a:lstStyle/>
          <a:p>
            <a:fld id="{FC749032-2A07-4AE8-BA90-74324CAE0C87}" type="slidenum">
              <a:rPr lang="en-US" smtClean="0"/>
              <a:t>60</a:t>
            </a:fld>
            <a:endParaRPr lang="en-US"/>
          </a:p>
        </p:txBody>
      </p:sp>
      <p:sp>
        <p:nvSpPr>
          <p:cNvPr id="3" name="Rectangle 2">
            <a:extLst>
              <a:ext uri="{FF2B5EF4-FFF2-40B4-BE49-F238E27FC236}">
                <a16:creationId xmlns:a16="http://schemas.microsoft.com/office/drawing/2014/main" id="{F4462EEF-C514-4BDE-8F5F-390CC63F8565}"/>
              </a:ext>
            </a:extLst>
          </p:cNvPr>
          <p:cNvSpPr/>
          <p:nvPr/>
        </p:nvSpPr>
        <p:spPr>
          <a:xfrm>
            <a:off x="0" y="370935"/>
            <a:ext cx="12191999" cy="636263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 lightning as we all know comes always rom any direction: North to South, East to West, and so one.</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In this allegory, The East represents the right hemisphere of the brain. </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Yahshua comes as sudden enlightenment that comes from the right hemisphere to the left.</a:t>
            </a:r>
            <a:endParaRPr lang="en-US" sz="4800" dirty="0"/>
          </a:p>
        </p:txBody>
      </p:sp>
    </p:spTree>
    <p:extLst>
      <p:ext uri="{BB962C8B-B14F-4D97-AF65-F5344CB8AC3E}">
        <p14:creationId xmlns:p14="http://schemas.microsoft.com/office/powerpoint/2010/main" val="2330514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0F84E5-2A10-4EDC-9D65-03CDFCAEFE45}"/>
              </a:ext>
            </a:extLst>
          </p:cNvPr>
          <p:cNvSpPr>
            <a:spLocks noGrp="1"/>
          </p:cNvSpPr>
          <p:nvPr>
            <p:ph type="sldNum" sz="quarter" idx="12"/>
          </p:nvPr>
        </p:nvSpPr>
        <p:spPr/>
        <p:txBody>
          <a:bodyPr/>
          <a:lstStyle/>
          <a:p>
            <a:fld id="{FC749032-2A07-4AE8-BA90-74324CAE0C87}" type="slidenum">
              <a:rPr lang="en-US" smtClean="0"/>
              <a:t>61</a:t>
            </a:fld>
            <a:endParaRPr lang="en-US"/>
          </a:p>
        </p:txBody>
      </p:sp>
      <p:sp>
        <p:nvSpPr>
          <p:cNvPr id="3" name="Rectangle 2">
            <a:extLst>
              <a:ext uri="{FF2B5EF4-FFF2-40B4-BE49-F238E27FC236}">
                <a16:creationId xmlns:a16="http://schemas.microsoft.com/office/drawing/2014/main" id="{161E2320-F5B2-4A0E-83DE-BDE8F189676A}"/>
              </a:ext>
            </a:extLst>
          </p:cNvPr>
          <p:cNvSpPr/>
          <p:nvPr/>
        </p:nvSpPr>
        <p:spPr>
          <a:xfrm>
            <a:off x="0" y="370937"/>
            <a:ext cx="12192000" cy="631095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that happens you are completely awake, you will see things differently now, you will see yourself as part of the energy filed of The Creator as everything else.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That will come to you like a flash that will strike you and you will understand that everyone and everything are just the same on different forms</a:t>
            </a:r>
            <a:endParaRPr lang="en-US" sz="4800" dirty="0"/>
          </a:p>
        </p:txBody>
      </p:sp>
    </p:spTree>
    <p:extLst>
      <p:ext uri="{BB962C8B-B14F-4D97-AF65-F5344CB8AC3E}">
        <p14:creationId xmlns:p14="http://schemas.microsoft.com/office/powerpoint/2010/main" val="3927167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48F432-F981-40F9-B697-410C52B2DF60}"/>
              </a:ext>
            </a:extLst>
          </p:cNvPr>
          <p:cNvSpPr>
            <a:spLocks noGrp="1"/>
          </p:cNvSpPr>
          <p:nvPr>
            <p:ph type="sldNum" sz="quarter" idx="12"/>
          </p:nvPr>
        </p:nvSpPr>
        <p:spPr/>
        <p:txBody>
          <a:bodyPr/>
          <a:lstStyle/>
          <a:p>
            <a:fld id="{FC749032-2A07-4AE8-BA90-74324CAE0C87}" type="slidenum">
              <a:rPr lang="en-US" smtClean="0"/>
              <a:t>62</a:t>
            </a:fld>
            <a:endParaRPr lang="en-US"/>
          </a:p>
        </p:txBody>
      </p:sp>
      <p:sp>
        <p:nvSpPr>
          <p:cNvPr id="3" name="Rectangle 2">
            <a:extLst>
              <a:ext uri="{FF2B5EF4-FFF2-40B4-BE49-F238E27FC236}">
                <a16:creationId xmlns:a16="http://schemas.microsoft.com/office/drawing/2014/main" id="{348BA691-59F3-4EB6-9164-2468671617F6}"/>
              </a:ext>
            </a:extLst>
          </p:cNvPr>
          <p:cNvSpPr/>
          <p:nvPr/>
        </p:nvSpPr>
        <p:spPr>
          <a:xfrm>
            <a:off x="1" y="370936"/>
            <a:ext cx="12192000" cy="4524315"/>
          </a:xfrm>
          <a:prstGeom prst="rect">
            <a:avLst/>
          </a:prstGeom>
        </p:spPr>
        <p:txBody>
          <a:bodyPr wrap="square">
            <a:spAutoFit/>
          </a:bodyPr>
          <a:lstStyle/>
          <a:p>
            <a:pPr algn="ctr"/>
            <a:r>
              <a:rPr lang="en-US" sz="9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Conclusion</a:t>
            </a:r>
          </a:p>
          <a:p>
            <a:pPr algn="ctr"/>
            <a:r>
              <a:rPr lang="en-US" sz="9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This is the second coming of Yahshua</a:t>
            </a:r>
            <a:endParaRPr lang="en-US" sz="9600" b="1" dirty="0">
              <a:solidFill>
                <a:srgbClr val="0070C0"/>
              </a:solidFill>
            </a:endParaRPr>
          </a:p>
        </p:txBody>
      </p:sp>
    </p:spTree>
    <p:extLst>
      <p:ext uri="{BB962C8B-B14F-4D97-AF65-F5344CB8AC3E}">
        <p14:creationId xmlns:p14="http://schemas.microsoft.com/office/powerpoint/2010/main" val="3457338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3443E1-E7A2-4FD8-AE50-ADAC98CF5CA4}"/>
              </a:ext>
            </a:extLst>
          </p:cNvPr>
          <p:cNvSpPr>
            <a:spLocks noGrp="1"/>
          </p:cNvSpPr>
          <p:nvPr>
            <p:ph type="sldNum" sz="quarter" idx="12"/>
          </p:nvPr>
        </p:nvSpPr>
        <p:spPr/>
        <p:txBody>
          <a:bodyPr/>
          <a:lstStyle/>
          <a:p>
            <a:fld id="{FC749032-2A07-4AE8-BA90-74324CAE0C87}" type="slidenum">
              <a:rPr lang="en-US" smtClean="0"/>
              <a:t>63</a:t>
            </a:fld>
            <a:endParaRPr lang="en-US"/>
          </a:p>
        </p:txBody>
      </p:sp>
      <p:sp>
        <p:nvSpPr>
          <p:cNvPr id="3" name="Rectangle 2">
            <a:extLst>
              <a:ext uri="{FF2B5EF4-FFF2-40B4-BE49-F238E27FC236}">
                <a16:creationId xmlns:a16="http://schemas.microsoft.com/office/drawing/2014/main" id="{5AA8F4CE-D6AA-4CC6-A6C9-C172CF92D92A}"/>
              </a:ext>
            </a:extLst>
          </p:cNvPr>
          <p:cNvSpPr/>
          <p:nvPr/>
        </p:nvSpPr>
        <p:spPr>
          <a:xfrm>
            <a:off x="0" y="370936"/>
            <a:ext cx="12192000" cy="5632311"/>
          </a:xfrm>
          <a:prstGeom prst="rect">
            <a:avLst/>
          </a:prstGeom>
        </p:spPr>
        <p:txBody>
          <a:bodyPr wrap="square">
            <a:spAutoFit/>
          </a:bodyPr>
          <a:lstStyle/>
          <a:p>
            <a:pPr algn="ct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Go find the water man and follow him to his house and he will show you the upstairs room and there, you will meet with Yahshua</a:t>
            </a:r>
            <a:endParaRPr lang="en-US" sz="7200" dirty="0"/>
          </a:p>
        </p:txBody>
      </p:sp>
    </p:spTree>
    <p:extLst>
      <p:ext uri="{BB962C8B-B14F-4D97-AF65-F5344CB8AC3E}">
        <p14:creationId xmlns:p14="http://schemas.microsoft.com/office/powerpoint/2010/main" val="1024533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DC0273-4EB6-44F3-A814-42BDDD59ADA0}"/>
              </a:ext>
            </a:extLst>
          </p:cNvPr>
          <p:cNvSpPr>
            <a:spLocks noGrp="1"/>
          </p:cNvSpPr>
          <p:nvPr>
            <p:ph type="sldNum" sz="quarter" idx="12"/>
          </p:nvPr>
        </p:nvSpPr>
        <p:spPr/>
        <p:txBody>
          <a:bodyPr/>
          <a:lstStyle/>
          <a:p>
            <a:fld id="{FC749032-2A07-4AE8-BA90-74324CAE0C87}" type="slidenum">
              <a:rPr lang="en-US" smtClean="0"/>
              <a:t>64</a:t>
            </a:fld>
            <a:endParaRPr lang="en-US"/>
          </a:p>
        </p:txBody>
      </p:sp>
      <p:sp>
        <p:nvSpPr>
          <p:cNvPr id="3" name="Rectangle 2">
            <a:extLst>
              <a:ext uri="{FF2B5EF4-FFF2-40B4-BE49-F238E27FC236}">
                <a16:creationId xmlns:a16="http://schemas.microsoft.com/office/drawing/2014/main" id="{31A8A194-CDAF-429F-A13A-FAF0F416927D}"/>
              </a:ext>
            </a:extLst>
          </p:cNvPr>
          <p:cNvSpPr/>
          <p:nvPr/>
        </p:nvSpPr>
        <p:spPr>
          <a:xfrm>
            <a:off x="0" y="379562"/>
            <a:ext cx="12192000" cy="6186309"/>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 have nothing to prove to anyone, but to yourself, go to the upstairs room and meet with Him, He is waiting there for you. We all have a date with Yahshua</a:t>
            </a:r>
            <a:endParaRPr lang="en-US" sz="6600" dirty="0"/>
          </a:p>
        </p:txBody>
      </p:sp>
    </p:spTree>
    <p:extLst>
      <p:ext uri="{BB962C8B-B14F-4D97-AF65-F5344CB8AC3E}">
        <p14:creationId xmlns:p14="http://schemas.microsoft.com/office/powerpoint/2010/main" val="629880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D64B19-91A8-486D-8155-128362F712DA}"/>
              </a:ext>
            </a:extLst>
          </p:cNvPr>
          <p:cNvSpPr>
            <a:spLocks noGrp="1"/>
          </p:cNvSpPr>
          <p:nvPr>
            <p:ph type="sldNum" sz="quarter" idx="12"/>
          </p:nvPr>
        </p:nvSpPr>
        <p:spPr/>
        <p:txBody>
          <a:bodyPr/>
          <a:lstStyle/>
          <a:p>
            <a:fld id="{FC749032-2A07-4AE8-BA90-74324CAE0C87}" type="slidenum">
              <a:rPr lang="en-US" smtClean="0"/>
              <a:t>65</a:t>
            </a:fld>
            <a:endParaRPr lang="en-US"/>
          </a:p>
        </p:txBody>
      </p:sp>
      <p:sp>
        <p:nvSpPr>
          <p:cNvPr id="3" name="Rectangle 2">
            <a:extLst>
              <a:ext uri="{FF2B5EF4-FFF2-40B4-BE49-F238E27FC236}">
                <a16:creationId xmlns:a16="http://schemas.microsoft.com/office/drawing/2014/main" id="{9A059A0C-51A0-4919-8DC4-BFA5C92DC520}"/>
              </a:ext>
            </a:extLst>
          </p:cNvPr>
          <p:cNvSpPr/>
          <p:nvPr/>
        </p:nvSpPr>
        <p:spPr>
          <a:xfrm>
            <a:off x="0" y="379561"/>
            <a:ext cx="12191999" cy="5355377"/>
          </a:xfrm>
          <a:prstGeom prst="rect">
            <a:avLst/>
          </a:prstGeom>
        </p:spPr>
        <p:txBody>
          <a:bodyPr wrap="square">
            <a:spAutoFit/>
          </a:bodyPr>
          <a:lstStyle/>
          <a:p>
            <a:pPr algn="ctr">
              <a:lnSpc>
                <a:spcPct val="107000"/>
              </a:lnSpc>
              <a:spcAft>
                <a:spcPts val="800"/>
              </a:spcAft>
            </a:pP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That is only the place Yahshua will celebrate the Passover with His disciples.</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Passover is all the difficulties we encounter in our life. When you meet with Yahshua all of them will be over</a:t>
            </a:r>
            <a:endParaRPr lang="en-US" sz="5400" dirty="0"/>
          </a:p>
        </p:txBody>
      </p:sp>
    </p:spTree>
    <p:extLst>
      <p:ext uri="{BB962C8B-B14F-4D97-AF65-F5344CB8AC3E}">
        <p14:creationId xmlns:p14="http://schemas.microsoft.com/office/powerpoint/2010/main" val="1793432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580592D-BA11-4827-975D-693532F73709}"/>
              </a:ext>
            </a:extLst>
          </p:cNvPr>
          <p:cNvSpPr>
            <a:spLocks noGrp="1"/>
          </p:cNvSpPr>
          <p:nvPr>
            <p:ph type="sldNum" sz="quarter" idx="12"/>
          </p:nvPr>
        </p:nvSpPr>
        <p:spPr/>
        <p:txBody>
          <a:bodyPr/>
          <a:lstStyle/>
          <a:p>
            <a:fld id="{FC749032-2A07-4AE8-BA90-74324CAE0C87}" type="slidenum">
              <a:rPr lang="en-US" smtClean="0"/>
              <a:t>66</a:t>
            </a:fld>
            <a:endParaRPr lang="en-US"/>
          </a:p>
        </p:txBody>
      </p:sp>
      <p:sp>
        <p:nvSpPr>
          <p:cNvPr id="3" name="Rectangle 2">
            <a:extLst>
              <a:ext uri="{FF2B5EF4-FFF2-40B4-BE49-F238E27FC236}">
                <a16:creationId xmlns:a16="http://schemas.microsoft.com/office/drawing/2014/main" id="{64631F83-3830-4173-B81B-AF41C9FFAAC3}"/>
              </a:ext>
            </a:extLst>
          </p:cNvPr>
          <p:cNvSpPr/>
          <p:nvPr/>
        </p:nvSpPr>
        <p:spPr>
          <a:xfrm>
            <a:off x="0" y="1431985"/>
            <a:ext cx="12192000" cy="3288401"/>
          </a:xfrm>
          <a:prstGeom prst="rect">
            <a:avLst/>
          </a:prstGeom>
        </p:spPr>
        <p:txBody>
          <a:bodyPr wrap="square">
            <a:spAutoFit/>
          </a:bodyPr>
          <a:lstStyle/>
          <a:p>
            <a:pPr algn="ctr">
              <a:lnSpc>
                <a:spcPct val="107000"/>
              </a:lnSpc>
              <a:spcAft>
                <a:spcPts val="800"/>
              </a:spcAft>
            </a:pPr>
            <a:r>
              <a:rPr lang="en-US" sz="9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May Yahweh </a:t>
            </a:r>
          </a:p>
          <a:p>
            <a:pPr algn="ctr">
              <a:lnSpc>
                <a:spcPct val="107000"/>
              </a:lnSpc>
              <a:spcAft>
                <a:spcPts val="800"/>
              </a:spcAft>
            </a:pPr>
            <a:r>
              <a:rPr lang="en-US" sz="9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Bless You All</a:t>
            </a:r>
            <a:endParaRPr lang="en-US" sz="9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3719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516C7E-94FA-45D6-9D6C-607312037920}"/>
              </a:ext>
            </a:extLst>
          </p:cNvPr>
          <p:cNvSpPr/>
          <p:nvPr/>
        </p:nvSpPr>
        <p:spPr>
          <a:xfrm>
            <a:off x="0" y="190021"/>
            <a:ext cx="12192000" cy="666797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Yahshua explained it very well and the ancient philosophies did the same.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Everything has a cycle of time, life builds in a cycle of time.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Everything begins, comes down, goes through the bottom, raises itself, back up in a great circle.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That was the exact story of the life of Yahshua.</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And that is exactly what the sun does.</a:t>
            </a:r>
            <a:endParaRPr lang="en-US" sz="4400" dirty="0"/>
          </a:p>
        </p:txBody>
      </p:sp>
      <p:sp>
        <p:nvSpPr>
          <p:cNvPr id="3" name="Slide Number Placeholder 2">
            <a:extLst>
              <a:ext uri="{FF2B5EF4-FFF2-40B4-BE49-F238E27FC236}">
                <a16:creationId xmlns:a16="http://schemas.microsoft.com/office/drawing/2014/main" id="{9C054CD0-5D5B-4C9B-BA3C-C7B02ADDBF8F}"/>
              </a:ext>
            </a:extLst>
          </p:cNvPr>
          <p:cNvSpPr>
            <a:spLocks noGrp="1"/>
          </p:cNvSpPr>
          <p:nvPr>
            <p:ph type="sldNum" sz="quarter" idx="12"/>
          </p:nvPr>
        </p:nvSpPr>
        <p:spPr/>
        <p:txBody>
          <a:bodyPr/>
          <a:lstStyle/>
          <a:p>
            <a:fld id="{FC749032-2A07-4AE8-BA90-74324CAE0C87}" type="slidenum">
              <a:rPr lang="en-US" smtClean="0"/>
              <a:t>7</a:t>
            </a:fld>
            <a:endParaRPr lang="en-US"/>
          </a:p>
        </p:txBody>
      </p:sp>
    </p:spTree>
    <p:extLst>
      <p:ext uri="{BB962C8B-B14F-4D97-AF65-F5344CB8AC3E}">
        <p14:creationId xmlns:p14="http://schemas.microsoft.com/office/powerpoint/2010/main" val="363621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626B64-F38C-4FC4-946B-9FE305934BC7}"/>
              </a:ext>
            </a:extLst>
          </p:cNvPr>
          <p:cNvSpPr/>
          <p:nvPr/>
        </p:nvSpPr>
        <p:spPr>
          <a:xfrm>
            <a:off x="0" y="319177"/>
            <a:ext cx="12192000" cy="647844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Yahshua came down from heaven, born as a child, went to the cross, came down to the tomb, he set the captives free and then resurrected and went back to heaven.</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As human, we were born from a mother, we got up to take care of our business and we will go back to the earth and stay for a little while and we will be resurrected to go back to a different life.</a:t>
            </a:r>
            <a:endParaRPr lang="en-US" sz="4400" dirty="0"/>
          </a:p>
        </p:txBody>
      </p:sp>
      <p:sp>
        <p:nvSpPr>
          <p:cNvPr id="3" name="Slide Number Placeholder 2">
            <a:extLst>
              <a:ext uri="{FF2B5EF4-FFF2-40B4-BE49-F238E27FC236}">
                <a16:creationId xmlns:a16="http://schemas.microsoft.com/office/drawing/2014/main" id="{74DC2C40-773C-4EA0-9FF5-4133E5283490}"/>
              </a:ext>
            </a:extLst>
          </p:cNvPr>
          <p:cNvSpPr>
            <a:spLocks noGrp="1"/>
          </p:cNvSpPr>
          <p:nvPr>
            <p:ph type="sldNum" sz="quarter" idx="12"/>
          </p:nvPr>
        </p:nvSpPr>
        <p:spPr/>
        <p:txBody>
          <a:bodyPr/>
          <a:lstStyle/>
          <a:p>
            <a:fld id="{FC749032-2A07-4AE8-BA90-74324CAE0C87}" type="slidenum">
              <a:rPr lang="en-US" smtClean="0"/>
              <a:t>8</a:t>
            </a:fld>
            <a:endParaRPr lang="en-US"/>
          </a:p>
        </p:txBody>
      </p:sp>
    </p:spTree>
    <p:extLst>
      <p:ext uri="{BB962C8B-B14F-4D97-AF65-F5344CB8AC3E}">
        <p14:creationId xmlns:p14="http://schemas.microsoft.com/office/powerpoint/2010/main" val="4134073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8F02D6-42D3-4C4D-B3FA-BCBCC74CE5EA}"/>
              </a:ext>
            </a:extLst>
          </p:cNvPr>
          <p:cNvSpPr/>
          <p:nvPr/>
        </p:nvSpPr>
        <p:spPr>
          <a:xfrm>
            <a:off x="0" y="310550"/>
            <a:ext cx="12192000" cy="65732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Be aware that the book we hold in our hands is not an authentic history book, it is full of myth. </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This book is more a mystical spiritual book, it is more allegorical stories so you can look at your life and understand it.</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One this is certain; the exact way you understand life it is the exact photocopy of your life</a:t>
            </a:r>
            <a:endParaRPr lang="en-US" sz="4400" dirty="0"/>
          </a:p>
        </p:txBody>
      </p:sp>
      <p:sp>
        <p:nvSpPr>
          <p:cNvPr id="3" name="Slide Number Placeholder 2">
            <a:extLst>
              <a:ext uri="{FF2B5EF4-FFF2-40B4-BE49-F238E27FC236}">
                <a16:creationId xmlns:a16="http://schemas.microsoft.com/office/drawing/2014/main" id="{2857D4EA-D72F-493E-A80B-54C98863F401}"/>
              </a:ext>
            </a:extLst>
          </p:cNvPr>
          <p:cNvSpPr>
            <a:spLocks noGrp="1"/>
          </p:cNvSpPr>
          <p:nvPr>
            <p:ph type="sldNum" sz="quarter" idx="12"/>
          </p:nvPr>
        </p:nvSpPr>
        <p:spPr/>
        <p:txBody>
          <a:bodyPr/>
          <a:lstStyle/>
          <a:p>
            <a:fld id="{FC749032-2A07-4AE8-BA90-74324CAE0C87}" type="slidenum">
              <a:rPr lang="en-US" smtClean="0"/>
              <a:t>9</a:t>
            </a:fld>
            <a:endParaRPr lang="en-US"/>
          </a:p>
        </p:txBody>
      </p:sp>
    </p:spTree>
    <p:extLst>
      <p:ext uri="{BB962C8B-B14F-4D97-AF65-F5344CB8AC3E}">
        <p14:creationId xmlns:p14="http://schemas.microsoft.com/office/powerpoint/2010/main" val="2042194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Yellow banded design presentation (widescreen)</Template>
  <TotalTime>0</TotalTime>
  <Words>2520</Words>
  <Application>Microsoft Office PowerPoint</Application>
  <PresentationFormat>Widescreen</PresentationFormat>
  <Paragraphs>190</Paragraphs>
  <Slides>66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66</vt:i4>
      </vt:variant>
    </vt:vector>
  </HeadingPairs>
  <TitlesOfParts>
    <vt:vector size="74" baseType="lpstr">
      <vt:lpstr>Arial</vt:lpstr>
      <vt:lpstr>Book Antiqua</vt:lpstr>
      <vt:lpstr>Calibri</vt:lpstr>
      <vt:lpstr>Helvetica</vt:lpstr>
      <vt:lpstr>Palatino Linotype</vt:lpstr>
      <vt:lpstr>Times New Roman</vt:lpstr>
      <vt:lpstr>Verdana</vt:lpstr>
      <vt:lpstr>Banded Design Yellow 16x9</vt:lpstr>
      <vt:lpstr>The second coming of Yahshua, The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2017-10-29T08:52:55Z</dcterms:created>
  <dcterms:modified xsi:type="dcterms:W3CDTF">2017-11-05T10:18:21Z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