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4"/>
  </p:notesMasterIdLst>
  <p:sldIdLst>
    <p:sldId id="256" r:id="rId2"/>
    <p:sldId id="258" r:id="rId3"/>
    <p:sldId id="261" r:id="rId4"/>
    <p:sldId id="259" r:id="rId5"/>
    <p:sldId id="260" r:id="rId6"/>
    <p:sldId id="292" r:id="rId7"/>
    <p:sldId id="293" r:id="rId8"/>
    <p:sldId id="294" r:id="rId9"/>
    <p:sldId id="295" r:id="rId10"/>
    <p:sldId id="297" r:id="rId11"/>
    <p:sldId id="296" r:id="rId12"/>
    <p:sldId id="257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  <p:sldId id="284" r:id="rId36"/>
    <p:sldId id="285" r:id="rId37"/>
    <p:sldId id="286" r:id="rId38"/>
    <p:sldId id="287" r:id="rId39"/>
    <p:sldId id="288" r:id="rId40"/>
    <p:sldId id="289" r:id="rId41"/>
    <p:sldId id="290" r:id="rId42"/>
    <p:sldId id="291" r:id="rId4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4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DEA53E-B4F5-454C-B33C-2315359808C3}" type="datetimeFigureOut">
              <a:rPr lang="en-US" smtClean="0"/>
              <a:t>10/22/2017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3CBDF-8424-4F17-BE32-AEC717550E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453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26AA8C6-632B-486B-BD95-CCA2162C7563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14399-16CC-4CC1-AA88-EE2829038CED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7D3D-2080-406C-9D81-1E404EE9EEBD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963DF-FA11-4667-AA88-D1B643E94C3E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081BFD2-008F-4C8D-A44F-B9A755B816D3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356C1-8D00-4223-9305-19343B1571AD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0271C0-800F-442E-91FB-EFB7BC5628D0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B3B6F-0F04-41DF-9875-06FCEFAA7F7D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91567-B247-485B-A3DA-C2AA40115E72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4EF6866-C23A-4D17-B9EA-BE5675A65E83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91D57C2-AB6D-4B2A-A514-4CCD818E98FA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31F4F718-1331-4AB9-94C4-067579AFB711}" type="datetime1">
              <a:rPr lang="en-US" smtClean="0"/>
              <a:t>10/22/2017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5940" y="1788454"/>
            <a:ext cx="9851366" cy="2098226"/>
          </a:xfrm>
        </p:spPr>
        <p:txBody>
          <a:bodyPr/>
          <a:lstStyle/>
          <a:p>
            <a:r>
              <a:rPr lang="en-US" sz="8800" dirty="0">
                <a:solidFill>
                  <a:srgbClr val="0070C0"/>
                </a:solidFill>
              </a:rPr>
              <a:t>The Success Code</a:t>
            </a:r>
          </a:p>
        </p:txBody>
      </p:sp>
      <p:sp>
        <p:nvSpPr>
          <p:cNvPr id="4" name="Rectangle 3"/>
          <p:cNvSpPr/>
          <p:nvPr/>
        </p:nvSpPr>
        <p:spPr>
          <a:xfrm>
            <a:off x="1777041" y="4002656"/>
            <a:ext cx="876443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accent6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Peace and thanksgiving</a:t>
            </a:r>
            <a:endParaRPr lang="en-US" sz="60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111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FE1BC8B-1E03-4D71-AD11-DD17F20E4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5FEB713-DF61-4966-ABB5-C8F621D38CE9}"/>
              </a:ext>
            </a:extLst>
          </p:cNvPr>
          <p:cNvSpPr/>
          <p:nvPr/>
        </p:nvSpPr>
        <p:spPr>
          <a:xfrm>
            <a:off x="707366" y="1958195"/>
            <a:ext cx="11484634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1500" b="1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May Yahweh </a:t>
            </a:r>
            <a:r>
              <a:rPr lang="fr-FR" sz="11500" b="1" dirty="0" err="1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Bless</a:t>
            </a:r>
            <a:r>
              <a:rPr lang="fr-FR" sz="11500" b="1" dirty="0">
                <a:solidFill>
                  <a:srgbClr val="000000"/>
                </a:solidFill>
                <a:latin typeface="Palatino Linotype" panose="020405020505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You All</a:t>
            </a:r>
            <a:endParaRPr lang="en-US" sz="11500" dirty="0"/>
          </a:p>
        </p:txBody>
      </p:sp>
    </p:spTree>
    <p:extLst>
      <p:ext uri="{BB962C8B-B14F-4D97-AF65-F5344CB8AC3E}">
        <p14:creationId xmlns:p14="http://schemas.microsoft.com/office/powerpoint/2010/main" val="25260530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11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7366" y="793630"/>
            <a:ext cx="11484634" cy="4861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250"/>
              <a:buFont typeface="blbGentium"/>
              <a:buAutoNum type="alphaLcParenR"/>
            </a:pP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pleasure</a:t>
            </a:r>
            <a:r>
              <a:rPr lang="en-US" sz="6600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 from the Greek word </a:t>
            </a:r>
            <a:r>
              <a:rPr lang="fr-FR" sz="66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ἡδονή</a:t>
            </a:r>
            <a:r>
              <a:rPr lang="en-US" sz="6600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= desire, pleasure.</a:t>
            </a: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short, anything you ask in prayer has to have the interest of people around you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2473428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0113" y="1"/>
            <a:ext cx="1150188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Yahshua calls it Elohim. </a:t>
            </a:r>
          </a:p>
          <a:p>
            <a:pPr algn="ctr"/>
            <a:r>
              <a:rPr lang="en-US" sz="6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10:34 </a:t>
            </a:r>
            <a:r>
              <a:rPr lang="en-US" sz="4000" b="1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34 </a:t>
            </a:r>
            <a:r>
              <a:rPr lang="en-US" sz="54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Yahshua answered them, </a:t>
            </a:r>
            <a:r>
              <a:rPr lang="en-US" sz="8000" b="1" dirty="0"/>
              <a:t>‘Is it not written in your Law, “I have said you are ‘Elohim</a:t>
            </a:r>
            <a:endParaRPr lang="en-US" sz="8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0614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740" y="0"/>
            <a:ext cx="114932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0" dirty="0">
                <a:solidFill>
                  <a:srgbClr val="000000"/>
                </a:solidFill>
                <a:latin typeface="Helvetica Neue"/>
              </a:rPr>
              <a:t>Jean 10:34</a:t>
            </a:r>
          </a:p>
          <a:p>
            <a:pPr algn="ctr"/>
            <a:r>
              <a:rPr lang="fr-FR" sz="8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34 </a:t>
            </a:r>
            <a:r>
              <a:rPr lang="fr-FR" sz="8000" dirty="0">
                <a:solidFill>
                  <a:srgbClr val="000000"/>
                </a:solidFill>
                <a:latin typeface="Helvetica Neue"/>
              </a:rPr>
              <a:t>Yahshua leur répondit: N’est-il pas écrit dans votre loi: J’ai dit: Vous </a:t>
            </a:r>
            <a:r>
              <a:rPr lang="fr-FR" sz="8000">
                <a:solidFill>
                  <a:srgbClr val="000000"/>
                </a:solidFill>
                <a:latin typeface="Helvetica Neue"/>
              </a:rPr>
              <a:t>êtes Elohim?</a:t>
            </a:r>
            <a:endParaRPr lang="fr-FR" sz="80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88682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4619" y="603848"/>
            <a:ext cx="1146738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That’s why Paul taught the Church of Yahshua in Corinth in </a:t>
            </a:r>
            <a:r>
              <a:rPr lang="en-US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 Cor. 6:19 </a:t>
            </a:r>
            <a:r>
              <a:rPr lang="en-US" sz="48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you not know that your bodies are temples of the Holy Spirit, who is in you, whom you have received from Elohim? You are not your </a:t>
            </a:r>
            <a:r>
              <a:rPr lang="fr-FR" sz="4800" b="1" dirty="0" err="1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own</a:t>
            </a:r>
            <a:endParaRPr 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686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4619" y="-1"/>
            <a:ext cx="11467381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dirty="0">
                <a:solidFill>
                  <a:srgbClr val="000000"/>
                </a:solidFill>
                <a:latin typeface="Helvetica Neue"/>
              </a:rPr>
              <a:t>1 Corinthiens 6:19</a:t>
            </a:r>
          </a:p>
          <a:p>
            <a:pPr algn="ctr"/>
            <a:r>
              <a:rPr lang="fr-FR" sz="6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19 </a:t>
            </a:r>
            <a:r>
              <a:rPr lang="fr-FR" sz="6000" dirty="0">
                <a:solidFill>
                  <a:srgbClr val="000000"/>
                </a:solidFill>
                <a:latin typeface="Helvetica Neue"/>
              </a:rPr>
              <a:t>Ne savez-vous pas que votre corps est le temple du Saint-Esprit qui est en vous, que vous avez reçu de Yah, et que vous ne vous appartenez point à vous-mêmes?</a:t>
            </a:r>
            <a:endParaRPr lang="fr-FR" sz="60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3487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3245" y="1365989"/>
            <a:ext cx="1145875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Temple from the Greek word </a:t>
            </a:r>
            <a:r>
              <a:rPr lang="fr-FR" sz="8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να</a:t>
            </a:r>
            <a:r>
              <a:rPr lang="fr-FR" sz="8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ὸ</a:t>
            </a:r>
            <a:r>
              <a:rPr lang="fr-FR" sz="8000" dirty="0" err="1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ς</a:t>
            </a:r>
            <a:r>
              <a:rPr lang="en-US" sz="8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9600" dirty="0"/>
              <a:t>of the verb </a:t>
            </a:r>
            <a:r>
              <a:rPr lang="fr-FR" sz="8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να</a:t>
            </a:r>
            <a:r>
              <a:rPr lang="fr-FR" sz="80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ίω</a:t>
            </a:r>
            <a:r>
              <a:rPr lang="en-US" sz="8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= to dwell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6378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3245" y="215660"/>
            <a:ext cx="11519140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Yahshua by Paul told the Philippians to do not be anxious about anything in every situation by </a:t>
            </a:r>
            <a:r>
              <a:rPr lang="en-US" sz="8800" b="1" u="sng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prayer</a:t>
            </a:r>
            <a:endParaRPr lang="en-US" sz="8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0277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05773" y="2372263"/>
            <a:ext cx="1151914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to pray?</a:t>
            </a:r>
            <a:endParaRPr lang="en-US" sz="13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976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740" y="0"/>
            <a:ext cx="11493260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Secretly. </a:t>
            </a:r>
          </a:p>
          <a:p>
            <a:pPr algn="ctr"/>
            <a:r>
              <a:rPr lang="en-US" sz="6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Mat. 6:6 </a:t>
            </a:r>
            <a:r>
              <a:rPr lang="en-US" sz="54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But when you pray, go into your room, close the door and pray to your Father, who is unseen. Then your Father, who sees what is done in </a:t>
            </a:r>
            <a:r>
              <a:rPr lang="en-US" sz="5400" b="1" u="sng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secret</a:t>
            </a:r>
            <a:r>
              <a:rPr lang="en-US" sz="54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will reward you</a:t>
            </a:r>
            <a:endParaRPr lang="en-US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038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366" y="0"/>
            <a:ext cx="11484634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Phil. 4:6-7 </a:t>
            </a:r>
            <a:r>
              <a:rPr lang="en-US" sz="4000" b="1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6 </a:t>
            </a: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 not be anxious about </a:t>
            </a:r>
            <a:r>
              <a:rPr lang="en-US" sz="5400" b="1" u="sng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anything</a:t>
            </a: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but in every </a:t>
            </a:r>
            <a:r>
              <a:rPr lang="en-US" sz="5400" b="1" u="sng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situation</a:t>
            </a: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by </a:t>
            </a:r>
            <a:r>
              <a:rPr lang="en-US" sz="5400" b="1" u="sng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prayer</a:t>
            </a: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</a:t>
            </a:r>
            <a:r>
              <a:rPr lang="en-US" sz="5400" b="1" u="sng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petition</a:t>
            </a: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with </a:t>
            </a:r>
            <a:r>
              <a:rPr lang="en-US" sz="5400" b="1" u="sng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thanksgiving</a:t>
            </a: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present your requests to </a:t>
            </a:r>
            <a:r>
              <a:rPr lang="en-US" sz="5400" b="1" u="sng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Elohim</a:t>
            </a:r>
            <a:r>
              <a:rPr lang="en-US" sz="5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 </a:t>
            </a:r>
            <a:r>
              <a:rPr lang="en-US" sz="4000" b="1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7 </a:t>
            </a:r>
            <a:r>
              <a:rPr lang="en-US" sz="54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the </a:t>
            </a:r>
            <a:r>
              <a:rPr lang="en-US" sz="6600" b="1" u="sng" baseline="30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peace</a:t>
            </a:r>
            <a:r>
              <a:rPr lang="en-US" sz="54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of Elohim, which transcends all understanding, will guard your </a:t>
            </a:r>
            <a:r>
              <a:rPr lang="en-US" sz="5400" b="1" u="sng" baseline="30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hearts</a:t>
            </a:r>
            <a:r>
              <a:rPr lang="en-US" sz="54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and your </a:t>
            </a:r>
            <a:r>
              <a:rPr lang="en-US" sz="5400" b="1" u="sng" baseline="30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minds</a:t>
            </a:r>
            <a:r>
              <a:rPr lang="en-US" sz="5400" b="1" baseline="300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in Christ Yahshua</a:t>
            </a:r>
            <a:endParaRPr lang="en-US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3978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992" y="-1"/>
            <a:ext cx="11476008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600" dirty="0">
                <a:solidFill>
                  <a:srgbClr val="000000"/>
                </a:solidFill>
                <a:latin typeface="Helvetica Neue"/>
              </a:rPr>
              <a:t>Matthieu 6:6</a:t>
            </a:r>
          </a:p>
          <a:p>
            <a:pPr algn="ctr"/>
            <a:r>
              <a:rPr lang="fr-FR" sz="6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6 </a:t>
            </a:r>
            <a:r>
              <a:rPr lang="fr-FR" sz="6600" dirty="0">
                <a:solidFill>
                  <a:srgbClr val="000000"/>
                </a:solidFill>
                <a:latin typeface="Helvetica Neue"/>
              </a:rPr>
              <a:t>Mais quand tu pries, entre dans ta chambre, ferme ta porte, et prie ton Père qui est là dans le lieu secret; et ton Père, qui voit dans le secret, te le rendra.</a:t>
            </a:r>
            <a:endParaRPr lang="fr-FR" sz="66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33293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992" y="1"/>
            <a:ext cx="11476008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Secret from the Greek word </a:t>
            </a:r>
          </a:p>
          <a:p>
            <a:pPr algn="ctr"/>
            <a:r>
              <a:rPr lang="fr-FR" sz="9600" b="1" dirty="0" err="1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κρυ</a:t>
            </a:r>
            <a:r>
              <a:rPr lang="fr-FR" sz="96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πτός</a:t>
            </a:r>
            <a:r>
              <a:rPr lang="en-US" sz="96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, = Hidden, inward, concealed, private.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297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992" y="0"/>
            <a:ext cx="11476008" cy="7075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72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 Inward= toward inside of you, interior as of a place, space or body.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2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b) To pray, you have to make connection with your inner self</a:t>
            </a:r>
            <a:endParaRPr lang="en-US" sz="7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8331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2860" y="-345057"/>
            <a:ext cx="11519140" cy="73558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Petition </a:t>
            </a:r>
          </a:p>
          <a:p>
            <a:pPr algn="ctr"/>
            <a:r>
              <a:rPr lang="en-US" sz="8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the Greek word </a:t>
            </a:r>
            <a:r>
              <a:rPr lang="fr-FR" sz="9600" b="1" dirty="0" err="1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δέησις</a:t>
            </a:r>
            <a:r>
              <a:rPr lang="en-US" sz="96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, of the verb </a:t>
            </a:r>
            <a:r>
              <a:rPr lang="fr-FR" sz="9600" b="1" dirty="0" err="1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δέομ</a:t>
            </a:r>
            <a:r>
              <a:rPr lang="fr-FR" sz="96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αι</a:t>
            </a:r>
            <a:r>
              <a:rPr lang="en-US" sz="96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, to make request, to ask.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1201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741" y="2087592"/>
            <a:ext cx="11493259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With thanksgiving</a:t>
            </a:r>
            <a:endParaRPr lang="en-US" sz="115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8962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992" y="241540"/>
            <a:ext cx="11476008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7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Thanksgiving </a:t>
            </a:r>
          </a:p>
          <a:p>
            <a:pPr algn="ctr"/>
            <a:r>
              <a:rPr lang="en-US" sz="72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because you have to be fully confident that you have already received what you are looking for in the name of Yahshua.</a:t>
            </a:r>
            <a:endParaRPr lang="en-US" sz="7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275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2860" y="1"/>
            <a:ext cx="11519140" cy="64017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Mark 11:24 </a:t>
            </a:r>
            <a:r>
              <a:rPr lang="en-US" sz="4800" b="1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24 </a:t>
            </a:r>
            <a:r>
              <a:rPr lang="en-US" sz="66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Therefore I tell you, whatever you ask for in prayer, believe that you have received it, and it will be yours</a:t>
            </a:r>
            <a:r>
              <a:rPr lang="en-US" sz="6600" b="1" dirty="0"/>
              <a:t>.</a:t>
            </a:r>
            <a:endParaRPr lang="en-US" sz="6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08493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740" y="0"/>
            <a:ext cx="1149326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600" dirty="0">
                <a:solidFill>
                  <a:srgbClr val="000000"/>
                </a:solidFill>
                <a:latin typeface="Helvetica Neue"/>
              </a:rPr>
              <a:t>Marc 11:24</a:t>
            </a:r>
          </a:p>
          <a:p>
            <a:pPr algn="ctr"/>
            <a:r>
              <a:rPr lang="fr-FR" sz="66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24 </a:t>
            </a:r>
            <a:r>
              <a:rPr lang="fr-FR" sz="6600" dirty="0">
                <a:solidFill>
                  <a:srgbClr val="000000"/>
                </a:solidFill>
                <a:latin typeface="Helvetica Neue"/>
              </a:rPr>
              <a:t>C’est pourquoi je vous dis: Tout ce que vous demanderez en priant, croyez que vous l’avez reçu, et vous le verrez s’accomplir</a:t>
            </a:r>
            <a:endParaRPr lang="fr-FR" sz="66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58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366" y="362309"/>
            <a:ext cx="1148463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When praying, you have to have the farmer attitude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43089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1488" y="1138686"/>
            <a:ext cx="1151051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thankful</a:t>
            </a:r>
            <a:endParaRPr lang="en-US" sz="16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83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366" y="0"/>
            <a:ext cx="11484634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4800" dirty="0">
                <a:solidFill>
                  <a:srgbClr val="000000"/>
                </a:solidFill>
                <a:latin typeface="Helvetica Neue"/>
              </a:rPr>
              <a:t>Philippiens 4:6-7</a:t>
            </a:r>
          </a:p>
          <a:p>
            <a:pPr algn="ctr"/>
            <a:r>
              <a:rPr lang="fr-FR" sz="48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6 </a:t>
            </a:r>
            <a:r>
              <a:rPr lang="fr-FR" sz="4800" dirty="0">
                <a:solidFill>
                  <a:srgbClr val="000000"/>
                </a:solidFill>
                <a:latin typeface="Helvetica Neue"/>
              </a:rPr>
              <a:t>Ne vous inquiétez de rien; mais en toute chose faites connaître vos besoins à Yah par des prières et des supplications, avec des actions de grâces. </a:t>
            </a:r>
            <a:r>
              <a:rPr lang="fr-FR" sz="48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7 </a:t>
            </a:r>
            <a:r>
              <a:rPr lang="fr-FR" sz="4800" dirty="0">
                <a:solidFill>
                  <a:srgbClr val="000000"/>
                </a:solidFill>
                <a:latin typeface="Helvetica Neue"/>
              </a:rPr>
              <a:t>Et la paix de Yah, qui surpasse toute intelligence, gardera vos cœurs et vos pensées en Yahshua-Christ.</a:t>
            </a:r>
            <a:endParaRPr lang="fr-FR" sz="48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87344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740" y="0"/>
            <a:ext cx="11493260" cy="62335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Your lips are for the body and the body is to Yahweh.</a:t>
            </a:r>
            <a:endParaRPr lang="en-US" sz="48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Therefore, Yahweh says in </a:t>
            </a:r>
          </a:p>
          <a:p>
            <a:pPr algn="ctr"/>
            <a:r>
              <a:rPr lang="en-US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Ephes. 5:4 </a:t>
            </a:r>
            <a:r>
              <a:rPr lang="en-US" sz="48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Nor should there be obscenity, foolish talk or coarse joking, which are out of place, but rather thanksgiving</a:t>
            </a:r>
            <a:endParaRPr 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875424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366" y="-1"/>
            <a:ext cx="114846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dirty="0">
                <a:solidFill>
                  <a:srgbClr val="000000"/>
                </a:solidFill>
                <a:latin typeface="Helvetica Neue"/>
              </a:rPr>
              <a:t>Éphésiens 5:4</a:t>
            </a:r>
          </a:p>
          <a:p>
            <a:pPr algn="ctr"/>
            <a:r>
              <a:rPr lang="fr-FR" sz="6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4 </a:t>
            </a:r>
            <a:r>
              <a:rPr lang="fr-FR" sz="6000" dirty="0">
                <a:solidFill>
                  <a:srgbClr val="000000"/>
                </a:solidFill>
                <a:latin typeface="Helvetica Neue"/>
              </a:rPr>
              <a:t>Qu’on n’entende ni paroles grossières, ni propos insensés, ou équivoques, choses qui sont contraires à la bienséance; qu’on entende plutôt des actions de grâces</a:t>
            </a:r>
            <a:endParaRPr lang="fr-FR" sz="60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7978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992" y="0"/>
            <a:ext cx="1147600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David the lineage of Yahshua says in </a:t>
            </a:r>
            <a:r>
              <a:rPr lang="en-US" sz="66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Psalms 50:14-15 </a:t>
            </a:r>
            <a:r>
              <a:rPr lang="en-US" sz="54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Sacrifice thank-offerings to Elohim,</a:t>
            </a:r>
            <a:r>
              <a:rPr lang="en-US" sz="2000" b="1" dirty="0">
                <a:solidFill>
                  <a:srgbClr val="000000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 </a:t>
            </a:r>
            <a:r>
              <a:rPr lang="en-US" sz="54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fulfil your vows to the Most High,</a:t>
            </a:r>
            <a:r>
              <a:rPr lang="en-US" sz="5400" b="1" dirty="0"/>
              <a:t> </a:t>
            </a:r>
            <a:r>
              <a:rPr lang="en-US" sz="4000" b="1" baseline="300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15 </a:t>
            </a:r>
            <a:r>
              <a:rPr lang="en-US" sz="54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call on me in the day of trouble;</a:t>
            </a:r>
            <a:r>
              <a:rPr lang="en-US" sz="5400" b="1" dirty="0"/>
              <a:t> I will deliver you, and you will honor me</a:t>
            </a:r>
            <a:endParaRPr lang="en-US" sz="54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90404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1487" y="0"/>
            <a:ext cx="11510513" cy="71711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1500"/>
              <a:t>The peace of </a:t>
            </a:r>
            <a:r>
              <a:rPr lang="en-US" sz="11500" b="1" u="sng"/>
              <a:t>Elohim. </a:t>
            </a:r>
            <a:r>
              <a:rPr lang="en-US" sz="11500" b="1"/>
              <a:t>which transcends all understanding</a:t>
            </a:r>
            <a:endParaRPr lang="fr-FR" sz="595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507563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367" y="-1"/>
            <a:ext cx="11484634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3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Who is the peace of Elohim?</a:t>
            </a:r>
            <a:endParaRPr lang="en-US" sz="13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571606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0113" y="-1"/>
            <a:ext cx="11501887" cy="6340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Isaiah 9:6 </a:t>
            </a:r>
            <a:r>
              <a:rPr lang="en-US" sz="4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For to us a child is born,</a:t>
            </a: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 </a:t>
            </a:r>
            <a:r>
              <a:rPr lang="en-US" sz="4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us a son is given,</a:t>
            </a:r>
            <a:br>
              <a:rPr lang="en-US" sz="4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dirty="0">
                <a:solidFill>
                  <a:srgbClr val="000000"/>
                </a:solidFill>
                <a:latin typeface="Courier New" panose="02070309020205020404" pitchFamily="49" charset="0"/>
                <a:ea typeface="Calibri" panose="020F0502020204030204" pitchFamily="34" charset="0"/>
              </a:rPr>
              <a:t>    </a:t>
            </a:r>
            <a:r>
              <a:rPr lang="en-US" sz="44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the government will be on his shoulders.</a:t>
            </a:r>
            <a:r>
              <a:rPr lang="en-US" sz="6600" dirty="0"/>
              <a:t> And he will be called Wonderful Counsellor, Mighty Elohim, Everlasting Father, Prince of Peace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6353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24619" y="-1"/>
            <a:ext cx="1146738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dirty="0">
                <a:solidFill>
                  <a:srgbClr val="000000"/>
                </a:solidFill>
                <a:latin typeface="Helvetica Neue"/>
              </a:rPr>
              <a:t>Ésaïe 9:5</a:t>
            </a:r>
          </a:p>
          <a:p>
            <a:pPr algn="ctr"/>
            <a:r>
              <a:rPr lang="fr-FR" sz="54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5 </a:t>
            </a:r>
            <a:r>
              <a:rPr lang="fr-FR" sz="5400" dirty="0">
                <a:solidFill>
                  <a:srgbClr val="000000"/>
                </a:solidFill>
                <a:latin typeface="Helvetica Neue"/>
              </a:rPr>
              <a:t>Car un enfant nous est né, un fils nous est donné,</a:t>
            </a:r>
            <a:br>
              <a:rPr lang="fr-FR" sz="5400" dirty="0">
                <a:solidFill>
                  <a:srgbClr val="000000"/>
                </a:solidFill>
                <a:latin typeface="Helvetica Neue"/>
              </a:rPr>
            </a:br>
            <a:r>
              <a:rPr lang="fr-FR" sz="5400" dirty="0">
                <a:solidFill>
                  <a:srgbClr val="000000"/>
                </a:solidFill>
                <a:latin typeface="Helvetica Neue"/>
              </a:rPr>
              <a:t>Et la domination reposera sur son épaule;</a:t>
            </a:r>
            <a:br>
              <a:rPr lang="fr-FR" sz="5400" dirty="0">
                <a:solidFill>
                  <a:srgbClr val="000000"/>
                </a:solidFill>
                <a:latin typeface="Helvetica Neue"/>
              </a:rPr>
            </a:br>
            <a:r>
              <a:rPr lang="fr-FR" sz="5400" dirty="0">
                <a:solidFill>
                  <a:srgbClr val="000000"/>
                </a:solidFill>
                <a:latin typeface="Helvetica Neue"/>
              </a:rPr>
              <a:t>On l’appellera Admirable, Conseiller, Yah puissant,</a:t>
            </a:r>
            <a:br>
              <a:rPr lang="fr-FR" sz="5400" dirty="0">
                <a:solidFill>
                  <a:srgbClr val="000000"/>
                </a:solidFill>
                <a:latin typeface="Helvetica Neue"/>
              </a:rPr>
            </a:br>
            <a:r>
              <a:rPr lang="fr-FR" sz="5400" dirty="0">
                <a:solidFill>
                  <a:srgbClr val="000000"/>
                </a:solidFill>
                <a:latin typeface="Helvetica Neue"/>
              </a:rPr>
              <a:t>Père éternel, Prince de la paix</a:t>
            </a:r>
            <a:endParaRPr lang="fr-FR" sz="54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7400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0113" y="741870"/>
            <a:ext cx="11501887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Before Yahshua had left the earth, He told the disciple in </a:t>
            </a:r>
            <a:r>
              <a:rPr lang="en-US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John 14:27 </a:t>
            </a:r>
            <a:r>
              <a:rPr lang="en-US" sz="48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Peace I leave with you; my peace I give you. I do not give to you as the world gives. Do not let your hearts be troubled and do not be afraid</a:t>
            </a:r>
            <a:endParaRPr 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359229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366" y="0"/>
            <a:ext cx="11484634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6000" dirty="0">
                <a:solidFill>
                  <a:srgbClr val="000000"/>
                </a:solidFill>
                <a:latin typeface="Helvetica Neue"/>
              </a:rPr>
              <a:t>Jean 14:27</a:t>
            </a:r>
          </a:p>
          <a:p>
            <a:pPr algn="ctr"/>
            <a:r>
              <a:rPr lang="fr-FR" sz="6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27 </a:t>
            </a:r>
            <a:r>
              <a:rPr lang="fr-FR" sz="6000" dirty="0">
                <a:solidFill>
                  <a:srgbClr val="000000"/>
                </a:solidFill>
                <a:latin typeface="Helvetica Neue"/>
              </a:rPr>
              <a:t>Je vous laisse la paix, je vous donne ma paix. Je ne vous donne pas comme le monde donne. Que votre cœur ne se trouble point, et ne s’alarme point.</a:t>
            </a:r>
            <a:endParaRPr lang="fr-FR" sz="60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24965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740" y="-1"/>
            <a:ext cx="11493260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8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That’s why in </a:t>
            </a:r>
          </a:p>
          <a:p>
            <a:pPr algn="ctr"/>
            <a:r>
              <a:rPr lang="en-US" sz="72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Prov. 4:23 Yahweh says: guard your heart more than anything else, because from it comes the source of life</a:t>
            </a:r>
            <a:endParaRPr lang="en-US" sz="7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50326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5992" y="1475116"/>
            <a:ext cx="11378242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6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Prayer</a:t>
            </a:r>
            <a:endParaRPr lang="en-US" sz="16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2144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07366" y="0"/>
            <a:ext cx="11484634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0" dirty="0">
                <a:solidFill>
                  <a:srgbClr val="000000"/>
                </a:solidFill>
                <a:latin typeface="Helvetica Neue"/>
              </a:rPr>
              <a:t>Proverbes 4:23</a:t>
            </a:r>
          </a:p>
          <a:p>
            <a:pPr algn="ctr"/>
            <a:r>
              <a:rPr lang="fr-FR" sz="80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23 </a:t>
            </a:r>
            <a:r>
              <a:rPr lang="fr-FR" sz="8000" dirty="0">
                <a:solidFill>
                  <a:srgbClr val="000000"/>
                </a:solidFill>
                <a:latin typeface="Helvetica Neue"/>
              </a:rPr>
              <a:t>Garde ton cœur plus que toute autre chose,</a:t>
            </a:r>
            <a:br>
              <a:rPr lang="fr-FR" sz="8000" dirty="0">
                <a:solidFill>
                  <a:srgbClr val="000000"/>
                </a:solidFill>
                <a:latin typeface="Helvetica Neue"/>
              </a:rPr>
            </a:br>
            <a:r>
              <a:rPr lang="fr-FR" sz="8000" dirty="0">
                <a:solidFill>
                  <a:srgbClr val="000000"/>
                </a:solidFill>
                <a:latin typeface="Helvetica Neue"/>
              </a:rPr>
              <a:t>Car de lui viennent les sources de la vie.</a:t>
            </a:r>
            <a:endParaRPr lang="fr-FR" sz="8000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51449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0113" y="0"/>
            <a:ext cx="11501887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Paul by The Holy Spirit explained to the Church of Yahshua in </a:t>
            </a:r>
          </a:p>
          <a:p>
            <a:pPr algn="ctr"/>
            <a:r>
              <a:rPr lang="en-US" sz="6000" b="1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Rom. 5:1 </a:t>
            </a:r>
            <a:r>
              <a:rPr lang="en-US" sz="72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r>
              <a:rPr lang="en-US" sz="4800" b="1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Therefore, since we have been justified through faith, we</a:t>
            </a:r>
            <a:r>
              <a:rPr lang="en-US" sz="6000" b="1" dirty="0"/>
              <a:t> have peace with Elohim through our Lord Yahshua Christ</a:t>
            </a:r>
            <a:endParaRPr lang="en-US" sz="6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28936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72860" y="1"/>
            <a:ext cx="1151914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0" dirty="0">
                <a:solidFill>
                  <a:srgbClr val="000000"/>
                </a:solidFill>
                <a:latin typeface="Helvetica Neue"/>
              </a:rPr>
              <a:t>Rom. 5:1 Etant donc justifiés par la foi, nous avons la paix avec Yah par notre Seigneur Yahshua-Christ</a:t>
            </a:r>
            <a:endParaRPr lang="en-US" sz="8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6126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33245" y="1570008"/>
            <a:ext cx="1145875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600" dirty="0">
                <a:solidFill>
                  <a:srgbClr val="000000"/>
                </a:solidFill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prayer and how to pray?</a:t>
            </a:r>
            <a:endParaRPr lang="en-US" sz="9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18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6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690113" y="0"/>
            <a:ext cx="11501887" cy="64790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4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From the word </a:t>
            </a:r>
            <a:r>
              <a:rPr lang="fr-FR" sz="48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π</a:t>
            </a:r>
            <a:r>
              <a:rPr lang="fr-FR" sz="4800" b="1" dirty="0" err="1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ροσευχή</a:t>
            </a:r>
            <a:r>
              <a:rPr lang="en-US" sz="48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= a place, or the attitude toward Yahweh.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place set apart or suited for the offering of prayer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dictionary says “</a:t>
            </a:r>
            <a:r>
              <a:rPr lang="en-US" sz="40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 spiritual communion with God or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1143000"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en-US" sz="4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 object of worship, as in supplication, thanksgiving, 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000" dirty="0">
                <a:latin typeface="Verdana" panose="020B060403050404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adoration, or confession</a:t>
            </a:r>
            <a:r>
              <a:rPr lang="en-US" sz="40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3558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7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07366" y="0"/>
            <a:ext cx="11484634" cy="6598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Yahshua says when we have set our mind to approach Yahweh the father to ask for anything, do it secretly.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lphaLcParenR"/>
            </a:pP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Meaning first, you have to set a place.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lphaLcParenR"/>
            </a:pPr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Second, you have to be completely within yourself.</a:t>
            </a:r>
            <a:endParaRPr lang="en-US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48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third, it has to be only you and Him in that place before asking for anything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23384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8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715992" y="0"/>
            <a:ext cx="11542144" cy="6302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Verdana" panose="020B0604030504040204" pitchFamily="34" charset="0"/>
              <a:buAutoNum type="alphaUcPeriod"/>
            </a:pPr>
            <a:r>
              <a:rPr lang="en-US" sz="5400" b="1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Why do we pray and not receive what we are asking to Yahweh?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50"/>
              <a:buFont typeface="blbGentium"/>
              <a:buAutoNum type="arabicPeriod"/>
            </a:pPr>
            <a:r>
              <a:rPr lang="en-US" sz="5400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Have we ever prayed to Yahweh?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>
                <a:srgbClr val="000000"/>
              </a:buClr>
              <a:buSzPts val="1450"/>
              <a:buFont typeface="blbGentium"/>
              <a:buAutoNum type="arabicPeriod"/>
            </a:pPr>
            <a:r>
              <a:rPr lang="en-US" sz="5400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Second what is </a:t>
            </a:r>
            <a:r>
              <a:rPr lang="en-US" sz="540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the motive </a:t>
            </a:r>
            <a:r>
              <a:rPr lang="en-US" sz="5400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of the prayer?</a:t>
            </a:r>
            <a:endParaRPr lang="en-US" sz="54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5400" dirty="0">
                <a:solidFill>
                  <a:srgbClr val="000000"/>
                </a:solidFill>
                <a:latin typeface="blbGentium"/>
                <a:ea typeface="Calibri" panose="020F0502020204030204" pitchFamily="34" charset="0"/>
                <a:cs typeface="Arial" panose="020B0604020202020204" pitchFamily="34" charset="0"/>
              </a:rPr>
              <a:t>Is it to the interest of you or people around you?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154056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98740" y="0"/>
            <a:ext cx="114932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0" indent="-1143000" algn="ctr">
              <a:buAutoNum type="alphaLcParenR"/>
            </a:pPr>
            <a:r>
              <a:rPr lang="en-US" sz="7200" dirty="0"/>
              <a:t>Let’s read </a:t>
            </a:r>
          </a:p>
          <a:p>
            <a:pPr algn="ctr"/>
            <a:r>
              <a:rPr lang="en-US" sz="7200" dirty="0"/>
              <a:t>James 4:3  When you pray for things, you don’t get them because you want them for the wrong reason—for your own pleasure</a:t>
            </a:r>
          </a:p>
        </p:txBody>
      </p:sp>
    </p:spTree>
    <p:extLst>
      <p:ext uri="{BB962C8B-B14F-4D97-AF65-F5344CB8AC3E}">
        <p14:creationId xmlns:p14="http://schemas.microsoft.com/office/powerpoint/2010/main" val="141737759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108</TotalTime>
  <Words>705</Words>
  <Application>Microsoft Office PowerPoint</Application>
  <PresentationFormat>Widescreen</PresentationFormat>
  <Paragraphs>116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52" baseType="lpstr">
      <vt:lpstr>Arial</vt:lpstr>
      <vt:lpstr>blbGentium</vt:lpstr>
      <vt:lpstr>Calibri</vt:lpstr>
      <vt:lpstr>Courier New</vt:lpstr>
      <vt:lpstr>Franklin Gothic Book</vt:lpstr>
      <vt:lpstr>Helvetica Neue</vt:lpstr>
      <vt:lpstr>Palatino Linotype</vt:lpstr>
      <vt:lpstr>Times New Roman</vt:lpstr>
      <vt:lpstr>Verdana</vt:lpstr>
      <vt:lpstr>Crop</vt:lpstr>
      <vt:lpstr>The Success Code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Success Code</dc:title>
  <dc:creator>PIERRE ETIENNE</dc:creator>
  <cp:lastModifiedBy>PIERRE ETIENNE</cp:lastModifiedBy>
  <cp:revision>17</cp:revision>
  <dcterms:created xsi:type="dcterms:W3CDTF">2017-01-22T08:23:28Z</dcterms:created>
  <dcterms:modified xsi:type="dcterms:W3CDTF">2017-10-22T09:46:21Z</dcterms:modified>
</cp:coreProperties>
</file>