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0"/>
  </p:notesMasterIdLst>
  <p:sldIdLst>
    <p:sldId id="256" r:id="rId2"/>
    <p:sldId id="257" r:id="rId3"/>
    <p:sldId id="258" r:id="rId4"/>
    <p:sldId id="259" r:id="rId5"/>
    <p:sldId id="263" r:id="rId6"/>
    <p:sldId id="261" r:id="rId7"/>
    <p:sldId id="262"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18" r:id="rId47"/>
    <p:sldId id="302" r:id="rId48"/>
    <p:sldId id="319" r:id="rId49"/>
    <p:sldId id="320" r:id="rId50"/>
    <p:sldId id="321" r:id="rId51"/>
    <p:sldId id="322" r:id="rId52"/>
    <p:sldId id="323" r:id="rId53"/>
    <p:sldId id="324" r:id="rId54"/>
    <p:sldId id="325" r:id="rId55"/>
    <p:sldId id="326" r:id="rId56"/>
    <p:sldId id="327" r:id="rId57"/>
    <p:sldId id="303" r:id="rId58"/>
    <p:sldId id="328"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41" r:id="rId73"/>
    <p:sldId id="342" r:id="rId74"/>
    <p:sldId id="343" r:id="rId75"/>
    <p:sldId id="340" r:id="rId76"/>
    <p:sldId id="317" r:id="rId77"/>
    <p:sldId id="329" r:id="rId78"/>
    <p:sldId id="330" r:id="rId79"/>
    <p:sldId id="331" r:id="rId80"/>
    <p:sldId id="332" r:id="rId81"/>
    <p:sldId id="333" r:id="rId82"/>
    <p:sldId id="334" r:id="rId83"/>
    <p:sldId id="335" r:id="rId84"/>
    <p:sldId id="344" r:id="rId85"/>
    <p:sldId id="336" r:id="rId86"/>
    <p:sldId id="337" r:id="rId87"/>
    <p:sldId id="338" r:id="rId88"/>
    <p:sldId id="339"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550" autoAdjust="0"/>
  </p:normalViewPr>
  <p:slideViewPr>
    <p:cSldViewPr snapToGrid="0">
      <p:cViewPr varScale="1">
        <p:scale>
          <a:sx n="89" d="100"/>
          <a:sy n="89" d="100"/>
        </p:scale>
        <p:origin x="3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30D35-C3FC-4766-AC6C-50833A9EE6A3}" type="datetimeFigureOut">
              <a:rPr lang="en-US" smtClean="0"/>
              <a:t>10/7/2017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80953-FA8D-49E3-AAC9-6BD03A54EDD4}" type="slidenum">
              <a:rPr lang="en-US" smtClean="0"/>
              <a:t>‹#›</a:t>
            </a:fld>
            <a:endParaRPr lang="en-US"/>
          </a:p>
        </p:txBody>
      </p:sp>
    </p:spTree>
    <p:extLst>
      <p:ext uri="{BB962C8B-B14F-4D97-AF65-F5344CB8AC3E}">
        <p14:creationId xmlns:p14="http://schemas.microsoft.com/office/powerpoint/2010/main" val="391230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4883F24-C5FE-44B3-9481-A8380932614E}" type="datetime1">
              <a:rPr lang="en-US" smtClean="0"/>
              <a:t>10/7/2017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E8581-7407-4DE6-92E6-2CD79B83452A}" type="datetime1">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0329A10-1C3E-4384-B6F6-7CC94259FF0E}" type="datetime1">
              <a:rPr lang="en-US" smtClean="0"/>
              <a:t>10/7/2017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8F074-EAE4-494E-842F-E505995B75D3}" type="datetime1">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2FB05D01-47CA-4E9F-A78F-9FC8F54C77F7}" type="datetime1">
              <a:rPr lang="en-US" smtClean="0"/>
              <a:t>10/7/2017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1B56341A-0A52-4A59-B79C-E177610C645E}" type="datetime1">
              <a:rPr lang="en-US" smtClean="0"/>
              <a:t>10/7/2017</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0A2DB2E-C06A-423A-9BAE-A7D9D284D56E}" type="datetime1">
              <a:rPr lang="en-US" smtClean="0"/>
              <a:t>10/7/2017</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858126-865F-44B7-8035-245F8BFD6102}" type="datetime1">
              <a:rPr lang="en-US" smtClean="0"/>
              <a:t>10/7/2017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29C27647-7F1D-4C9C-ABF1-CCE16387CDCC}" type="datetime1">
              <a:rPr lang="en-US" smtClean="0"/>
              <a:t>10/7/2017</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728166-B868-4210-B98D-43D982E5C6FA}" type="datetime1">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E922CD99-B270-4782-87EF-A91058D2D6F9}" type="datetime1">
              <a:rPr lang="en-US" smtClean="0"/>
              <a:t>10/7/2017</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73E0D28-8288-4EB3-BEE6-3FEC4C042DF3}" type="datetime1">
              <a:rPr lang="en-US" smtClean="0"/>
              <a:t>10/7/2017</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236" y="2075504"/>
            <a:ext cx="8679915" cy="2384353"/>
          </a:xfrm>
        </p:spPr>
        <p:txBody>
          <a:bodyPr>
            <a:noAutofit/>
          </a:bodyPr>
          <a:lstStyle/>
          <a:p>
            <a:r>
              <a:rPr lang="en-US" sz="6600" dirty="0">
                <a:solidFill>
                  <a:srgbClr val="92D050"/>
                </a:solidFill>
                <a:latin typeface="Palatino Linotype" panose="02040502050505030304" pitchFamily="18" charset="0"/>
              </a:rPr>
              <a:t>The Hidden meaning of The Seven Churches in the bible</a:t>
            </a:r>
          </a:p>
        </p:txBody>
      </p:sp>
      <p:sp>
        <p:nvSpPr>
          <p:cNvPr id="3" name="Slide Number Placeholder 2"/>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07410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86309"/>
          </a:xfrm>
          <a:prstGeom prst="rect">
            <a:avLst/>
          </a:prstGeom>
        </p:spPr>
        <p:txBody>
          <a:bodyPr wrap="square">
            <a:spAutoFit/>
          </a:bodyPr>
          <a:lstStyle/>
          <a:p>
            <a:pPr algn="ctr"/>
            <a:r>
              <a:rPr lang="en-US" sz="6600" dirty="0">
                <a:latin typeface="Palatino Linotype" panose="02040502050505030304" pitchFamily="18" charset="0"/>
              </a:rPr>
              <a:t>Let’s summarize </a:t>
            </a:r>
          </a:p>
          <a:p>
            <a:pPr algn="ctr"/>
            <a:r>
              <a:rPr lang="en-US" sz="6600" dirty="0">
                <a:latin typeface="Palatino Linotype" panose="02040502050505030304" pitchFamily="18" charset="0"/>
              </a:rPr>
              <a:t>Each candlestick is a church</a:t>
            </a:r>
          </a:p>
          <a:p>
            <a:pPr algn="ctr"/>
            <a:r>
              <a:rPr lang="en-US" sz="6600" dirty="0">
                <a:latin typeface="Palatino Linotype" panose="02040502050505030304" pitchFamily="18" charset="0"/>
              </a:rPr>
              <a:t>Each star is an angel of the 7 churches.</a:t>
            </a:r>
          </a:p>
          <a:p>
            <a:pPr algn="ctr"/>
            <a:r>
              <a:rPr lang="en-US" sz="6600" dirty="0">
                <a:latin typeface="Palatino Linotype" panose="02040502050505030304" pitchFamily="18" charset="0"/>
              </a:rPr>
              <a:t>Let’s take a look at the seven churches in your body again</a:t>
            </a:r>
          </a:p>
        </p:txBody>
      </p:sp>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64197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Medical logo.png"/>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80060"/>
            <a:ext cx="7162800" cy="5897880"/>
          </a:xfrm>
          <a:prstGeom prst="rect">
            <a:avLst/>
          </a:prstGeom>
          <a:noFill/>
        </p:spPr>
      </p:pic>
      <p:sp>
        <p:nvSpPr>
          <p:cNvPr id="3" name="Slide Number Placeholder 2"/>
          <p:cNvSpPr>
            <a:spLocks noGrp="1"/>
          </p:cNvSpPr>
          <p:nvPr>
            <p:ph type="sldNum" sz="quarter" idx="12"/>
          </p:nvPr>
        </p:nvSpPr>
        <p:spPr/>
        <p:txBody>
          <a:bodyPr/>
          <a:lstStyle/>
          <a:p>
            <a:fld id="{DF28FB93-0A08-4E7D-8E63-9EFA29F1E093}" type="slidenum">
              <a:rPr lang="en-US" smtClean="0"/>
              <a:pPr/>
              <a:t>11</a:t>
            </a:fld>
            <a:endParaRPr lang="en-US"/>
          </a:p>
        </p:txBody>
      </p:sp>
    </p:spTree>
    <p:extLst>
      <p:ext uri="{BB962C8B-B14F-4D97-AF65-F5344CB8AC3E}">
        <p14:creationId xmlns:p14="http://schemas.microsoft.com/office/powerpoint/2010/main" val="177759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023"/>
            <a:ext cx="12192000" cy="5016758"/>
          </a:xfrm>
          <a:prstGeom prst="rect">
            <a:avLst/>
          </a:prstGeom>
        </p:spPr>
        <p:txBody>
          <a:bodyPr wrap="square">
            <a:spAutoFit/>
          </a:bodyPr>
          <a:lstStyle/>
          <a:p>
            <a:pPr algn="ctr"/>
            <a:r>
              <a:rPr lang="en-US" sz="8000" dirty="0">
                <a:latin typeface="Palatino Linotype" panose="02040502050505030304" pitchFamily="18" charset="0"/>
              </a:rPr>
              <a:t>If you know how to overcome each one of the churches, you will be an angel of Elohim</a:t>
            </a:r>
          </a:p>
        </p:txBody>
      </p:sp>
      <p:sp>
        <p:nvSpPr>
          <p:cNvPr id="3" name="Slide Number Placeholder 2"/>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96241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7200" dirty="0">
                <a:latin typeface="Palatino Linotype" panose="02040502050505030304" pitchFamily="18" charset="0"/>
              </a:rPr>
              <a:t>I-	Elohim had specially designed human body to set him apart from the animals.</a:t>
            </a:r>
          </a:p>
          <a:p>
            <a:pPr algn="ctr"/>
            <a:r>
              <a:rPr lang="en-US" sz="7200" dirty="0">
                <a:latin typeface="Palatino Linotype" panose="02040502050505030304" pitchFamily="18" charset="0"/>
              </a:rPr>
              <a:t>A-	The seven churches are located in our body</a:t>
            </a:r>
          </a:p>
        </p:txBody>
      </p:sp>
      <p:sp>
        <p:nvSpPr>
          <p:cNvPr id="3" name="Slide Number Placeholder 2"/>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57073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ctr"/>
            <a:r>
              <a:rPr lang="en-US" sz="6000" dirty="0">
                <a:latin typeface="Palatino Linotype" panose="02040502050505030304" pitchFamily="18" charset="0"/>
              </a:rPr>
              <a:t>II-	Let’s go to revelation 4:1 </a:t>
            </a:r>
          </a:p>
          <a:p>
            <a:pPr algn="ctr"/>
            <a:r>
              <a:rPr lang="en-US" sz="6000" dirty="0">
                <a:latin typeface="Palatino Linotype" panose="02040502050505030304" pitchFamily="18" charset="0"/>
              </a:rPr>
              <a:t>After these things, I saw a door standing open in heaven. The first voice that I had heard speaking to me like a trumpet said, “Come up here, and I will show you what must happen after this</a:t>
            </a:r>
          </a:p>
        </p:txBody>
      </p:sp>
      <p:sp>
        <p:nvSpPr>
          <p:cNvPr id="3" name="Slide Number Placeholder 2"/>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61728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7 churches 7 chakras.png"/>
          <p:cNvPicPr/>
          <p:nvPr/>
        </p:nvPicPr>
        <p:blipFill>
          <a:blip r:embed="rId2">
            <a:extLst>
              <a:ext uri="{28A0092B-C50C-407E-A947-70E740481C1C}">
                <a14:useLocalDpi xmlns:a14="http://schemas.microsoft.com/office/drawing/2010/main" val="0"/>
              </a:ext>
            </a:extLst>
          </a:blip>
          <a:srcRect/>
          <a:stretch>
            <a:fillRect/>
          </a:stretch>
        </p:blipFill>
        <p:spPr bwMode="auto">
          <a:xfrm>
            <a:off x="983411" y="146649"/>
            <a:ext cx="10265434" cy="6771735"/>
          </a:xfrm>
          <a:prstGeom prst="rect">
            <a:avLst/>
          </a:prstGeom>
          <a:noFill/>
          <a:ln>
            <a:noFill/>
          </a:ln>
        </p:spPr>
      </p:pic>
      <p:sp>
        <p:nvSpPr>
          <p:cNvPr id="3" name="Slide Number Placeholder 2"/>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84372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01972"/>
          </a:xfrm>
          <a:prstGeom prst="rect">
            <a:avLst/>
          </a:prstGeom>
        </p:spPr>
        <p:txBody>
          <a:bodyPr wrap="square">
            <a:spAutoFit/>
          </a:bodyPr>
          <a:lstStyle/>
          <a:p>
            <a:pPr algn="ctr"/>
            <a:r>
              <a:rPr lang="en-US" sz="6600" dirty="0">
                <a:latin typeface="Palatino Linotype" panose="02040502050505030304" pitchFamily="18" charset="0"/>
              </a:rPr>
              <a:t>A-	The seven churches are the seven steps that we all must climb to get to heaven.</a:t>
            </a:r>
          </a:p>
          <a:p>
            <a:pPr algn="ctr"/>
            <a:r>
              <a:rPr lang="en-US" sz="6600" dirty="0">
                <a:latin typeface="Palatino Linotype" panose="02040502050505030304" pitchFamily="18" charset="0"/>
              </a:rPr>
              <a:t>1-	Man, fall from perfection and get stuck to the first two chakras. Root and Sacral chakras</a:t>
            </a:r>
          </a:p>
        </p:txBody>
      </p:sp>
      <p:sp>
        <p:nvSpPr>
          <p:cNvPr id="3" name="Slide Number Placeholder 2"/>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53425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mordial cells are a persons original 8 cells of life, the first 8 cells that are formed after fusion of the Egg &amp; Sperm and subsequent cellular replication. These 8 original cells, that are positioned in-between your Base &amp; Sacral Chakras, are maintained throughout your life-time via the holographic field of your Crystalline Matrix (auric field)."/>
          <p:cNvPicPr/>
          <p:nvPr/>
        </p:nvPicPr>
        <p:blipFill>
          <a:blip r:embed="rId2">
            <a:extLst>
              <a:ext uri="{28A0092B-C50C-407E-A947-70E740481C1C}">
                <a14:useLocalDpi xmlns:a14="http://schemas.microsoft.com/office/drawing/2010/main" val="0"/>
              </a:ext>
            </a:extLst>
          </a:blip>
          <a:srcRect/>
          <a:stretch>
            <a:fillRect/>
          </a:stretch>
        </p:blipFill>
        <p:spPr bwMode="auto">
          <a:xfrm>
            <a:off x="1639019" y="77638"/>
            <a:ext cx="8755811" cy="6780362"/>
          </a:xfrm>
          <a:prstGeom prst="rect">
            <a:avLst/>
          </a:prstGeom>
          <a:noFill/>
          <a:ln>
            <a:noFill/>
          </a:ln>
        </p:spPr>
      </p:pic>
      <p:sp>
        <p:nvSpPr>
          <p:cNvPr id="3" name="Slide Number Placeholder 2"/>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05563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85" y="-1"/>
            <a:ext cx="12131615" cy="6863417"/>
          </a:xfrm>
          <a:prstGeom prst="rect">
            <a:avLst/>
          </a:prstGeom>
        </p:spPr>
        <p:txBody>
          <a:bodyPr wrap="square">
            <a:spAutoFit/>
          </a:bodyPr>
          <a:lstStyle/>
          <a:p>
            <a:pPr algn="ctr"/>
            <a:r>
              <a:rPr lang="en-US" sz="4400" dirty="0">
                <a:latin typeface="Palatino Linotype" panose="02040502050505030304" pitchFamily="18" charset="0"/>
              </a:rPr>
              <a:t>When you get to the Church of Laodicea or the crown chakra, you will be Angel or I am, meaning the presence of the power of Yahweh that is in you.</a:t>
            </a:r>
          </a:p>
          <a:p>
            <a:pPr algn="ctr"/>
            <a:r>
              <a:rPr lang="en-US" sz="4400" dirty="0">
                <a:latin typeface="Palatino Linotype" panose="02040502050505030304" pitchFamily="18" charset="0"/>
              </a:rPr>
              <a:t>I am, is not physical, but spiritual. Today when you say I am, you are talking about your physical body and when Yahweh says “I am”, He is talking about His power and the Presence of I am, is in You. He specifically designed your body for that</a:t>
            </a:r>
          </a:p>
        </p:txBody>
      </p:sp>
      <p:sp>
        <p:nvSpPr>
          <p:cNvPr id="3" name="Slide Number Placeholder 2"/>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64160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ctr"/>
            <a:r>
              <a:rPr lang="en-US" sz="6000" dirty="0">
                <a:latin typeface="Palatino Linotype" panose="02040502050505030304" pitchFamily="18" charset="0"/>
              </a:rPr>
              <a:t>Elohim sits at the primordial cells.</a:t>
            </a:r>
          </a:p>
          <a:p>
            <a:pPr algn="ctr"/>
            <a:r>
              <a:rPr lang="en-US" sz="6000" dirty="0">
                <a:latin typeface="Palatino Linotype" panose="02040502050505030304" pitchFamily="18" charset="0"/>
              </a:rPr>
              <a:t>And Yahweh specifically says in 1 Cor. 6:19  You know that your body is a sanctuary of the Holy Spirit who is in you, whom you have received from Elohim, don’t you? </a:t>
            </a:r>
            <a:r>
              <a:rPr lang="en-US" sz="6000" b="1" u="sng" dirty="0">
                <a:solidFill>
                  <a:srgbClr val="00B050"/>
                </a:solidFill>
                <a:latin typeface="Palatino Linotype" panose="02040502050505030304" pitchFamily="18" charset="0"/>
              </a:rPr>
              <a:t>You do not belong to yourselves</a:t>
            </a:r>
          </a:p>
        </p:txBody>
      </p:sp>
      <p:sp>
        <p:nvSpPr>
          <p:cNvPr id="3" name="Slide Number Placeholder 2"/>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07320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16977"/>
          </a:xfrm>
          <a:prstGeom prst="rect">
            <a:avLst/>
          </a:prstGeom>
        </p:spPr>
        <p:txBody>
          <a:bodyPr wrap="square">
            <a:spAutoFit/>
          </a:bodyPr>
          <a:lstStyle/>
          <a:p>
            <a:pPr algn="ctr"/>
            <a:r>
              <a:rPr lang="fr-FR" sz="6200" b="1" dirty="0">
                <a:latin typeface="Palatino Linotype" panose="02040502050505030304" pitchFamily="18" charset="0"/>
                <a:ea typeface="Times New Roman" panose="02020603050405020304" pitchFamily="18" charset="0"/>
              </a:rPr>
              <a:t>Yahshua </a:t>
            </a:r>
            <a:r>
              <a:rPr lang="fr-FR" sz="6200" b="1" dirty="0" err="1">
                <a:latin typeface="Palatino Linotype" panose="02040502050505030304" pitchFamily="18" charset="0"/>
                <a:ea typeface="Times New Roman" panose="02020603050405020304" pitchFamily="18" charset="0"/>
              </a:rPr>
              <a:t>says</a:t>
            </a:r>
            <a:r>
              <a:rPr lang="fr-FR" sz="6200" b="1" dirty="0">
                <a:latin typeface="Palatino Linotype" panose="02040502050505030304" pitchFamily="18" charset="0"/>
                <a:ea typeface="Times New Roman" panose="02020603050405020304" pitchFamily="18" charset="0"/>
              </a:rPr>
              <a:t> in </a:t>
            </a:r>
            <a:r>
              <a:rPr lang="fr-FR" sz="6200" b="1" dirty="0" err="1">
                <a:latin typeface="Palatino Linotype" panose="02040502050505030304" pitchFamily="18" charset="0"/>
                <a:ea typeface="Times New Roman" panose="02020603050405020304" pitchFamily="18" charset="0"/>
              </a:rPr>
              <a:t>Revelation</a:t>
            </a:r>
            <a:r>
              <a:rPr lang="fr-FR" sz="6200" b="1" dirty="0">
                <a:latin typeface="Palatino Linotype" panose="02040502050505030304" pitchFamily="18" charset="0"/>
                <a:ea typeface="Times New Roman" panose="02020603050405020304" pitchFamily="18" charset="0"/>
              </a:rPr>
              <a:t> 1:11</a:t>
            </a:r>
            <a:endParaRPr lang="en-US" sz="6200" b="1" dirty="0">
              <a:latin typeface="Times New Roman" panose="02020603050405020304" pitchFamily="18" charset="0"/>
              <a:ea typeface="Times New Roman" panose="02020603050405020304" pitchFamily="18" charset="0"/>
            </a:endParaRPr>
          </a:p>
          <a:p>
            <a:pPr algn="ctr"/>
            <a:r>
              <a:rPr lang="en-US" sz="62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“Write on a scroll what you see, and send it to the seven churches: Ephesus, Smyrna, Pergamum, Thyatira, Sardis, Philadelphia, and Laodicea.”</a:t>
            </a:r>
            <a:endParaRPr lang="en-US" sz="6200" dirty="0"/>
          </a:p>
        </p:txBody>
      </p:sp>
      <p:sp>
        <p:nvSpPr>
          <p:cNvPr id="3" name="Slide Number Placeholder 2"/>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01884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47974"/>
          </a:xfrm>
          <a:prstGeom prst="rect">
            <a:avLst/>
          </a:prstGeom>
        </p:spPr>
        <p:txBody>
          <a:bodyPr wrap="square">
            <a:spAutoFit/>
          </a:bodyPr>
          <a:lstStyle/>
          <a:p>
            <a:pPr algn="ctr"/>
            <a:r>
              <a:rPr lang="fr-FR" sz="7200" dirty="0">
                <a:latin typeface="Palatino Linotype" panose="02040502050505030304" pitchFamily="18" charset="0"/>
              </a:rPr>
              <a:t>Ne savez-vous pas que votre corps est le temple du Saint Esprit qui est en vous, que vous avez reçu de Elohim, et que </a:t>
            </a:r>
            <a:r>
              <a:rPr lang="fr-FR" sz="6600" b="1" u="sng" dirty="0">
                <a:solidFill>
                  <a:srgbClr val="00B050"/>
                </a:solidFill>
                <a:latin typeface="Palatino Linotype" panose="02040502050505030304" pitchFamily="18" charset="0"/>
              </a:rPr>
              <a:t>vous ne vous appartenez point à vous-mêmes?</a:t>
            </a:r>
            <a:endParaRPr lang="en-US" sz="6600" b="1" u="sng" dirty="0">
              <a:solidFill>
                <a:srgbClr val="00B050"/>
              </a:solidFill>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251527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ctr"/>
            <a:r>
              <a:rPr lang="en-US" sz="6000" dirty="0">
                <a:latin typeface="Palatino Linotype" panose="02040502050505030304" pitchFamily="18" charset="0"/>
              </a:rPr>
              <a:t>2-	Hinduism &amp; Buddhism already understand the spiritual truth behind the 7 Spiritual centers and their purpose.</a:t>
            </a:r>
          </a:p>
          <a:p>
            <a:pPr algn="ctr"/>
            <a:r>
              <a:rPr lang="en-US" sz="6000" dirty="0">
                <a:latin typeface="Palatino Linotype" panose="02040502050505030304" pitchFamily="18" charset="0"/>
              </a:rPr>
              <a:t>3-	Each church has a purpose in you. Imperfection causes us to stay far away from Elohim</a:t>
            </a:r>
          </a:p>
        </p:txBody>
      </p:sp>
      <p:sp>
        <p:nvSpPr>
          <p:cNvPr id="3" name="Slide Number Placeholder 2"/>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32522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186309"/>
          </a:xfrm>
          <a:prstGeom prst="rect">
            <a:avLst/>
          </a:prstGeom>
        </p:spPr>
        <p:txBody>
          <a:bodyPr wrap="square">
            <a:spAutoFit/>
          </a:bodyPr>
          <a:lstStyle/>
          <a:p>
            <a:pPr algn="ctr"/>
            <a:r>
              <a:rPr lang="en-US" sz="6600" dirty="0">
                <a:latin typeface="Palatino Linotype" panose="02040502050505030304" pitchFamily="18" charset="0"/>
              </a:rPr>
              <a:t>B-	Let us mention this again and again and again. Yahshua says through Paul that the power of Elohim rest within you. Phil. 2:13 and His kingdom is in you and around you</a:t>
            </a:r>
          </a:p>
        </p:txBody>
      </p:sp>
      <p:sp>
        <p:nvSpPr>
          <p:cNvPr id="3" name="Slide Number Placeholder 2"/>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490910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a:r>
              <a:rPr lang="en-US" sz="4800" dirty="0">
                <a:latin typeface="Palatino Linotype" panose="02040502050505030304" pitchFamily="18" charset="0"/>
              </a:rPr>
              <a:t>1-	His power is stimulated by the Pineal gland which opens up the right hemisphere of the brain.</a:t>
            </a:r>
          </a:p>
          <a:p>
            <a:pPr algn="ctr"/>
            <a:r>
              <a:rPr lang="en-US" sz="4800" dirty="0">
                <a:latin typeface="Palatino Linotype" panose="02040502050505030304" pitchFamily="18" charset="0"/>
              </a:rPr>
              <a:t>2-	It comes through a vibration of the spine which moves to 7 chakras.</a:t>
            </a:r>
          </a:p>
          <a:p>
            <a:pPr algn="ctr"/>
            <a:r>
              <a:rPr lang="en-US" sz="4800" dirty="0">
                <a:latin typeface="Palatino Linotype" panose="02040502050505030304" pitchFamily="18" charset="0"/>
              </a:rPr>
              <a:t>a)	We are simply talking about that is an energy inside of you that moves up the spine and lights up the right hemisphere of the brain</a:t>
            </a:r>
          </a:p>
        </p:txBody>
      </p:sp>
      <p:sp>
        <p:nvSpPr>
          <p:cNvPr id="3" name="Slide Number Placeholder 2"/>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4669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5400" dirty="0">
                <a:latin typeface="Palatino Linotype" panose="02040502050505030304" pitchFamily="18" charset="0"/>
              </a:rPr>
              <a:t>C-	Elohim is sitting in your primordial cells, that’s why it is called the </a:t>
            </a:r>
            <a:r>
              <a:rPr lang="en-US" sz="5400" b="1" dirty="0">
                <a:solidFill>
                  <a:srgbClr val="FF0000"/>
                </a:solidFill>
                <a:latin typeface="Palatino Linotype" panose="02040502050505030304" pitchFamily="18" charset="0"/>
              </a:rPr>
              <a:t>sacrum</a:t>
            </a:r>
            <a:r>
              <a:rPr lang="en-US" sz="5400" dirty="0">
                <a:latin typeface="Palatino Linotype" panose="02040502050505030304" pitchFamily="18" charset="0"/>
              </a:rPr>
              <a:t>, your lower back, that’s your foundation.</a:t>
            </a:r>
          </a:p>
          <a:p>
            <a:pPr algn="ctr"/>
            <a:r>
              <a:rPr lang="en-US" sz="5400" dirty="0">
                <a:latin typeface="Palatino Linotype" panose="02040502050505030304" pitchFamily="18" charset="0"/>
              </a:rPr>
              <a:t>1-	</a:t>
            </a:r>
            <a:r>
              <a:rPr lang="en-US" sz="5400" b="1" dirty="0">
                <a:solidFill>
                  <a:srgbClr val="FF0000"/>
                </a:solidFill>
                <a:latin typeface="Palatino Linotype" panose="02040502050505030304" pitchFamily="18" charset="0"/>
              </a:rPr>
              <a:t>Sacrum</a:t>
            </a:r>
            <a:r>
              <a:rPr lang="en-US" sz="5400" dirty="0">
                <a:latin typeface="Palatino Linotype" panose="02040502050505030304" pitchFamily="18" charset="0"/>
              </a:rPr>
              <a:t> means </a:t>
            </a:r>
            <a:r>
              <a:rPr lang="en-US" sz="5400" b="1" dirty="0">
                <a:solidFill>
                  <a:srgbClr val="00B050"/>
                </a:solidFill>
                <a:latin typeface="Palatino Linotype" panose="02040502050505030304" pitchFamily="18" charset="0"/>
              </a:rPr>
              <a:t>holy place </a:t>
            </a:r>
          </a:p>
          <a:p>
            <a:pPr algn="ctr"/>
            <a:r>
              <a:rPr lang="en-US" sz="5400" dirty="0">
                <a:latin typeface="Palatino Linotype" panose="02040502050505030304" pitchFamily="18" charset="0"/>
              </a:rPr>
              <a:t>2-	The sacrum is the part of your body used to sit on. Now we are at the very lowest base of your desire nature</a:t>
            </a:r>
          </a:p>
        </p:txBody>
      </p:sp>
      <p:sp>
        <p:nvSpPr>
          <p:cNvPr id="3" name="Slide Number Placeholder 2"/>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820737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mordial cells are a persons original 8 cells of life, the first 8 cells that are formed after fusion of the Egg &amp; Sperm and subsequent cellular replication. These 8 original cells, that are positioned in-between your Base &amp; Sacral Chakras, are maintained throughout your life-time via the holographic field of your Crystalline Matrix (auric field)."/>
          <p:cNvPicPr/>
          <p:nvPr/>
        </p:nvPicPr>
        <p:blipFill>
          <a:blip r:embed="rId2">
            <a:extLst>
              <a:ext uri="{28A0092B-C50C-407E-A947-70E740481C1C}">
                <a14:useLocalDpi xmlns:a14="http://schemas.microsoft.com/office/drawing/2010/main" val="0"/>
              </a:ext>
            </a:extLst>
          </a:blip>
          <a:srcRect/>
          <a:stretch>
            <a:fillRect/>
          </a:stretch>
        </p:blipFill>
        <p:spPr bwMode="auto">
          <a:xfrm>
            <a:off x="2424023" y="207034"/>
            <a:ext cx="7556739" cy="6564702"/>
          </a:xfrm>
          <a:prstGeom prst="rect">
            <a:avLst/>
          </a:prstGeom>
          <a:noFill/>
          <a:ln>
            <a:noFill/>
          </a:ln>
        </p:spPr>
      </p:pic>
      <p:sp>
        <p:nvSpPr>
          <p:cNvPr id="3" name="Slide Number Placeholder 2"/>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09277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909310"/>
          </a:xfrm>
          <a:prstGeom prst="rect">
            <a:avLst/>
          </a:prstGeom>
        </p:spPr>
        <p:txBody>
          <a:bodyPr wrap="square">
            <a:spAutoFit/>
          </a:bodyPr>
          <a:lstStyle/>
          <a:p>
            <a:pPr algn="ctr"/>
            <a:r>
              <a:rPr lang="en-US" sz="5400" dirty="0">
                <a:latin typeface="Palatino Linotype" panose="02040502050505030304" pitchFamily="18" charset="0"/>
              </a:rPr>
              <a:t>The church of Ephesus is your root chakra Let’s see Rev. 2:5 Therefore, remember how far you have fallen. Repent and go back to what you were doing at first. If you don’t, I will come to you and remove your lamp stand from its place—unless you repent.</a:t>
            </a:r>
          </a:p>
        </p:txBody>
      </p:sp>
      <p:sp>
        <p:nvSpPr>
          <p:cNvPr id="3" name="Slide Number Placeholder 2"/>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40695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186309"/>
          </a:xfrm>
          <a:prstGeom prst="rect">
            <a:avLst/>
          </a:prstGeom>
        </p:spPr>
        <p:txBody>
          <a:bodyPr wrap="square">
            <a:spAutoFit/>
          </a:bodyPr>
          <a:lstStyle/>
          <a:p>
            <a:pPr algn="ctr"/>
            <a:r>
              <a:rPr lang="en-US" sz="6600" dirty="0">
                <a:latin typeface="Palatino Linotype" panose="02040502050505030304" pitchFamily="18" charset="0"/>
              </a:rPr>
              <a:t>Vs 6 But this is to your credit: You hate the actions of the Nicolaitans, which I also hate. Tu as </a:t>
            </a:r>
            <a:r>
              <a:rPr lang="en-US" sz="6600" dirty="0" err="1">
                <a:latin typeface="Palatino Linotype" panose="02040502050505030304" pitchFamily="18" charset="0"/>
              </a:rPr>
              <a:t>pourtant</a:t>
            </a:r>
            <a:r>
              <a:rPr lang="en-US" sz="6600" dirty="0">
                <a:latin typeface="Palatino Linotype" panose="02040502050505030304" pitchFamily="18" charset="0"/>
              </a:rPr>
              <a:t> </a:t>
            </a:r>
            <a:r>
              <a:rPr lang="en-US" sz="6600" dirty="0" err="1">
                <a:latin typeface="Palatino Linotype" panose="02040502050505030304" pitchFamily="18" charset="0"/>
              </a:rPr>
              <a:t>ceci</a:t>
            </a:r>
            <a:r>
              <a:rPr lang="en-US" sz="6600" dirty="0">
                <a:latin typeface="Palatino Linotype" panose="02040502050505030304" pitchFamily="18" charset="0"/>
              </a:rPr>
              <a:t>, </a:t>
            </a:r>
            <a:r>
              <a:rPr lang="en-US" sz="6600" dirty="0" err="1">
                <a:latin typeface="Palatino Linotype" panose="02040502050505030304" pitchFamily="18" charset="0"/>
              </a:rPr>
              <a:t>c'est</a:t>
            </a:r>
            <a:r>
              <a:rPr lang="en-US" sz="6600" dirty="0">
                <a:latin typeface="Palatino Linotype" panose="02040502050505030304" pitchFamily="18" charset="0"/>
              </a:rPr>
              <a:t> que </a:t>
            </a:r>
            <a:r>
              <a:rPr lang="en-US" sz="6600" dirty="0" err="1">
                <a:latin typeface="Palatino Linotype" panose="02040502050505030304" pitchFamily="18" charset="0"/>
              </a:rPr>
              <a:t>tu</a:t>
            </a:r>
            <a:r>
              <a:rPr lang="en-US" sz="6600" dirty="0">
                <a:latin typeface="Palatino Linotype" panose="02040502050505030304" pitchFamily="18" charset="0"/>
              </a:rPr>
              <a:t> </a:t>
            </a:r>
            <a:r>
              <a:rPr lang="en-US" sz="6600" dirty="0" err="1">
                <a:latin typeface="Palatino Linotype" panose="02040502050505030304" pitchFamily="18" charset="0"/>
              </a:rPr>
              <a:t>hais</a:t>
            </a:r>
            <a:r>
              <a:rPr lang="en-US" sz="6600" dirty="0">
                <a:latin typeface="Palatino Linotype" panose="02040502050505030304" pitchFamily="18" charset="0"/>
              </a:rPr>
              <a:t> les oeuvres des </a:t>
            </a:r>
            <a:r>
              <a:rPr lang="en-US" sz="6600" dirty="0" err="1">
                <a:latin typeface="Palatino Linotype" panose="02040502050505030304" pitchFamily="18" charset="0"/>
              </a:rPr>
              <a:t>Nicolaïtes</a:t>
            </a:r>
            <a:r>
              <a:rPr lang="en-US" sz="6600" dirty="0">
                <a:latin typeface="Palatino Linotype" panose="02040502050505030304" pitchFamily="18" charset="0"/>
              </a:rPr>
              <a:t>, oeuvres que </a:t>
            </a:r>
            <a:r>
              <a:rPr lang="en-US" sz="6600" dirty="0" err="1">
                <a:latin typeface="Palatino Linotype" panose="02040502050505030304" pitchFamily="18" charset="0"/>
              </a:rPr>
              <a:t>je</a:t>
            </a:r>
            <a:r>
              <a:rPr lang="en-US" sz="6600" dirty="0">
                <a:latin typeface="Palatino Linotype" panose="02040502050505030304" pitchFamily="18" charset="0"/>
              </a:rPr>
              <a:t> </a:t>
            </a:r>
            <a:r>
              <a:rPr lang="en-US" sz="6600" dirty="0" err="1">
                <a:latin typeface="Palatino Linotype" panose="02040502050505030304" pitchFamily="18" charset="0"/>
              </a:rPr>
              <a:t>hais</a:t>
            </a:r>
            <a:r>
              <a:rPr lang="en-US" sz="6600" dirty="0">
                <a:latin typeface="Palatino Linotype" panose="02040502050505030304" pitchFamily="18" charset="0"/>
              </a:rPr>
              <a:t> </a:t>
            </a:r>
            <a:r>
              <a:rPr lang="en-US" sz="6600" dirty="0" err="1">
                <a:latin typeface="Palatino Linotype" panose="02040502050505030304" pitchFamily="18" charset="0"/>
              </a:rPr>
              <a:t>aussi</a:t>
            </a:r>
            <a:endParaRPr lang="en-US" sz="660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51429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09639"/>
          </a:xfrm>
          <a:prstGeom prst="rect">
            <a:avLst/>
          </a:prstGeom>
        </p:spPr>
        <p:txBody>
          <a:bodyPr wrap="square">
            <a:spAutoFit/>
          </a:bodyPr>
          <a:lstStyle/>
          <a:p>
            <a:pPr algn="ctr"/>
            <a:r>
              <a:rPr lang="en-US" sz="5700" dirty="0">
                <a:latin typeface="Palatino Linotype" panose="02040502050505030304" pitchFamily="18" charset="0"/>
              </a:rPr>
              <a:t>3-	Now let us see what the Nicolaitans did. </a:t>
            </a:r>
          </a:p>
          <a:p>
            <a:pPr algn="ctr"/>
            <a:r>
              <a:rPr lang="en-US" sz="5700" dirty="0">
                <a:latin typeface="Palatino Linotype" panose="02040502050505030304" pitchFamily="18" charset="0"/>
              </a:rPr>
              <a:t>1-	They failed to worship. Meaning they were obsessed with the lower physical desires.</a:t>
            </a:r>
          </a:p>
          <a:p>
            <a:pPr algn="ctr"/>
            <a:r>
              <a:rPr lang="en-US" sz="5700" dirty="0">
                <a:latin typeface="Palatino Linotype" panose="02040502050505030304" pitchFamily="18" charset="0"/>
              </a:rPr>
              <a:t>a)	Everything was about food, money, sex, power over material needs</a:t>
            </a:r>
          </a:p>
        </p:txBody>
      </p:sp>
      <p:sp>
        <p:nvSpPr>
          <p:cNvPr id="3" name="Slide Number Placeholder 2"/>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106168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4800" dirty="0">
                <a:latin typeface="Palatino Linotype" panose="02040502050505030304" pitchFamily="18" charset="0"/>
              </a:rPr>
              <a:t>b)	The name Nicolaitan comes from the Greek word </a:t>
            </a:r>
            <a:r>
              <a:rPr lang="en-US" sz="4800" dirty="0" err="1">
                <a:latin typeface="Palatino Linotype" panose="02040502050505030304" pitchFamily="18" charset="0"/>
              </a:rPr>
              <a:t>Nicolah</a:t>
            </a:r>
            <a:r>
              <a:rPr lang="en-US" sz="4800" dirty="0">
                <a:latin typeface="Palatino Linotype" panose="02040502050505030304" pitchFamily="18" charset="0"/>
              </a:rPr>
              <a:t> meaning "let us eat," as they often encouraged each other to eat things offered to idols and they encouraged sexual immorality.</a:t>
            </a:r>
          </a:p>
          <a:p>
            <a:pPr algn="ctr"/>
            <a:r>
              <a:rPr lang="en-US" sz="4800" dirty="0">
                <a:latin typeface="Palatino Linotype" panose="02040502050505030304" pitchFamily="18" charset="0"/>
              </a:rPr>
              <a:t>c)	They got it from the doctrine of Balaam " who taught Israel "to sin by eating food sacrificed to idols and by committing sexual immorality</a:t>
            </a:r>
          </a:p>
        </p:txBody>
      </p:sp>
      <p:sp>
        <p:nvSpPr>
          <p:cNvPr id="3" name="Slide Number Placeholder 2"/>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76746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770" y="0"/>
            <a:ext cx="12071230" cy="6186309"/>
          </a:xfrm>
          <a:prstGeom prst="rect">
            <a:avLst/>
          </a:prstGeom>
        </p:spPr>
        <p:txBody>
          <a:bodyPr wrap="square">
            <a:spAutoFit/>
          </a:bodyPr>
          <a:lstStyle/>
          <a:p>
            <a:pPr algn="ctr"/>
            <a:r>
              <a:rPr lang="fr-FR" sz="6600" dirty="0" err="1">
                <a:solidFill>
                  <a:srgbClr val="000000"/>
                </a:solidFill>
                <a:latin typeface="Palatino Linotype" panose="02040502050505030304" pitchFamily="18" charset="0"/>
                <a:ea typeface="Calibri" panose="020F0502020204030204" pitchFamily="34" charset="0"/>
                <a:cs typeface="Arial" panose="020B0604020202020204" pitchFamily="34" charset="0"/>
              </a:rPr>
              <a:t>Apoc</a:t>
            </a:r>
            <a:r>
              <a:rPr lang="fr-FR" sz="66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1 :11 Qui disait: Ce que tu vois, écris-le dans un livre, et envoie-le aux sept Églises, à Éphèse, à Smyrne, à Pergame, à Thyatire, à Sardes, à Philadelphie, et à Laodicée</a:t>
            </a:r>
            <a:endParaRPr lang="en-US" sz="6600" dirty="0"/>
          </a:p>
        </p:txBody>
      </p:sp>
      <p:sp>
        <p:nvSpPr>
          <p:cNvPr id="3" name="Slide Number Placeholder 2"/>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805322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a:r>
              <a:rPr lang="en-US" sz="5400" dirty="0">
                <a:latin typeface="Palatino Linotype" panose="02040502050505030304" pitchFamily="18" charset="0"/>
              </a:rPr>
              <a:t>d)	Obsession for those things have gotten you and me and the rest of this world in so much trouble </a:t>
            </a:r>
          </a:p>
          <a:p>
            <a:pPr algn="ctr"/>
            <a:r>
              <a:rPr lang="en-US" sz="5400" dirty="0">
                <a:latin typeface="Palatino Linotype" panose="02040502050505030304" pitchFamily="18" charset="0"/>
              </a:rPr>
              <a:t>e)	So Yahshua told John to write to the church of Ephesus to stop their obsession of the lower chakra to gain their consciousness to raise their vibration to the higher consciousness</a:t>
            </a:r>
          </a:p>
        </p:txBody>
      </p:sp>
      <p:sp>
        <p:nvSpPr>
          <p:cNvPr id="3" name="Slide Number Placeholder 2"/>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253166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5400" dirty="0">
                <a:latin typeface="Palatino Linotype" panose="02040502050505030304" pitchFamily="18" charset="0"/>
              </a:rPr>
              <a:t>f)	It doesn’t matter how long you have been praying, meditating, going to church, if you cannot use the sexual energy from the lower chakra to the higher chakra, you will never get to heaven. </a:t>
            </a:r>
          </a:p>
          <a:p>
            <a:pPr algn="ctr"/>
            <a:r>
              <a:rPr lang="en-US" sz="5400" dirty="0">
                <a:latin typeface="Palatino Linotype" panose="02040502050505030304" pitchFamily="18" charset="0"/>
              </a:rPr>
              <a:t>g)	Heaven is your higher consciousness. “ </a:t>
            </a:r>
            <a:r>
              <a:rPr lang="en-US" sz="5400" b="1" dirty="0">
                <a:solidFill>
                  <a:srgbClr val="00B050"/>
                </a:solidFill>
                <a:latin typeface="Palatino Linotype" panose="02040502050505030304" pitchFamily="18" charset="0"/>
              </a:rPr>
              <a:t>The Crown chakra</a:t>
            </a:r>
            <a:r>
              <a:rPr lang="en-US" sz="5400" dirty="0">
                <a:latin typeface="Palatino Linotype" panose="02040502050505030304" pitchFamily="18" charset="0"/>
              </a:rPr>
              <a:t>”. </a:t>
            </a:r>
          </a:p>
        </p:txBody>
      </p:sp>
      <p:sp>
        <p:nvSpPr>
          <p:cNvPr id="3" name="Slide Number Placeholder 2"/>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657618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32475"/>
          </a:xfrm>
          <a:prstGeom prst="rect">
            <a:avLst/>
          </a:prstGeom>
        </p:spPr>
        <p:txBody>
          <a:bodyPr wrap="square">
            <a:spAutoFit/>
          </a:bodyPr>
          <a:lstStyle/>
          <a:p>
            <a:pPr algn="ctr"/>
            <a:r>
              <a:rPr lang="en-US" sz="5700" dirty="0">
                <a:latin typeface="Palatino Linotype" panose="02040502050505030304" pitchFamily="18" charset="0"/>
              </a:rPr>
              <a:t>h)	If you stay obsessed with the lower chakra, your light is off and there is no prayer or meditation that can help you.</a:t>
            </a:r>
          </a:p>
          <a:p>
            <a:pPr algn="ctr"/>
            <a:r>
              <a:rPr lang="en-US" sz="5700" dirty="0" err="1">
                <a:latin typeface="Palatino Linotype" panose="02040502050505030304" pitchFamily="18" charset="0"/>
              </a:rPr>
              <a:t>i</a:t>
            </a:r>
            <a:r>
              <a:rPr lang="en-US" sz="5700" dirty="0">
                <a:latin typeface="Palatino Linotype" panose="02040502050505030304" pitchFamily="18" charset="0"/>
              </a:rPr>
              <a:t>)	You can try to be the best person by giving away everything you have to needy people, that will not help you</a:t>
            </a:r>
          </a:p>
        </p:txBody>
      </p:sp>
      <p:sp>
        <p:nvSpPr>
          <p:cNvPr id="3" name="Slide Number Placeholder 2"/>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878319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a:r>
              <a:rPr lang="en-US" sz="4800" dirty="0">
                <a:latin typeface="Palatino Linotype" panose="02040502050505030304" pitchFamily="18" charset="0"/>
              </a:rPr>
              <a:t>j)	You must turn on the light. And that’s the only way to get to heaven.</a:t>
            </a:r>
          </a:p>
          <a:p>
            <a:pPr algn="ctr"/>
            <a:r>
              <a:rPr lang="en-US" sz="4800" dirty="0">
                <a:latin typeface="Palatino Linotype" panose="02040502050505030304" pitchFamily="18" charset="0"/>
              </a:rPr>
              <a:t>k)	You must practice to close your physical eye and open your third eye by directing your sexual energy to your higher chakra to gain higher consciousness.</a:t>
            </a:r>
          </a:p>
          <a:p>
            <a:pPr algn="ctr"/>
            <a:r>
              <a:rPr lang="en-US" sz="4800" dirty="0">
                <a:latin typeface="Palatino Linotype" panose="02040502050505030304" pitchFamily="18" charset="0"/>
              </a:rPr>
              <a:t>l)	Yahshua says in </a:t>
            </a:r>
            <a:r>
              <a:rPr lang="en-US" sz="4800" b="1" dirty="0">
                <a:solidFill>
                  <a:srgbClr val="00B050"/>
                </a:solidFill>
                <a:latin typeface="Palatino Linotype" panose="02040502050505030304" pitchFamily="18" charset="0"/>
              </a:rPr>
              <a:t>Mat. 6:22 “when you learn how to see with your third eye, your whole body will be full of light”</a:t>
            </a:r>
          </a:p>
        </p:txBody>
      </p:sp>
      <p:sp>
        <p:nvSpPr>
          <p:cNvPr id="3" name="Slide Number Placeholder 2"/>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4049070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63417"/>
          </a:xfrm>
          <a:prstGeom prst="rect">
            <a:avLst/>
          </a:prstGeom>
        </p:spPr>
        <p:txBody>
          <a:bodyPr wrap="square">
            <a:spAutoFit/>
          </a:bodyPr>
          <a:lstStyle/>
          <a:p>
            <a:pPr algn="ctr"/>
            <a:r>
              <a:rPr lang="en-US" sz="4400" dirty="0">
                <a:latin typeface="Palatino Linotype" panose="02040502050505030304" pitchFamily="18" charset="0"/>
              </a:rPr>
              <a:t>2-	It does not matter what you think, you cannot change the order Elohim had created things. You only must follow the order or it will never work for you.</a:t>
            </a:r>
          </a:p>
          <a:p>
            <a:pPr algn="ctr"/>
            <a:r>
              <a:rPr lang="en-US" sz="4400" dirty="0">
                <a:latin typeface="Palatino Linotype" panose="02040502050505030304" pitchFamily="18" charset="0"/>
              </a:rPr>
              <a:t>3-	You buy a car to drive you around, it does not matter if you think the brake pedal should be on the right and start pressing the gas pedal for the brake pedal it simply will not work for you. Acting that way, your own car will hurt you</a:t>
            </a:r>
          </a:p>
        </p:txBody>
      </p:sp>
      <p:sp>
        <p:nvSpPr>
          <p:cNvPr id="3" name="Slide Number Placeholder 2"/>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922051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12854"/>
          </a:xfrm>
          <a:prstGeom prst="rect">
            <a:avLst/>
          </a:prstGeom>
        </p:spPr>
        <p:txBody>
          <a:bodyPr wrap="square">
            <a:spAutoFit/>
          </a:bodyPr>
          <a:lstStyle/>
          <a:p>
            <a:pPr marL="342900" marR="0" lvl="0" indent="-342900" algn="ctr">
              <a:lnSpc>
                <a:spcPct val="107000"/>
              </a:lnSpc>
              <a:spcBef>
                <a:spcPts val="0"/>
              </a:spcBef>
              <a:spcAft>
                <a:spcPts val="0"/>
              </a:spcAft>
              <a:buFont typeface="+mj-lt"/>
              <a:buAutoNum type="arabicPeriod"/>
            </a:pPr>
            <a:r>
              <a:rPr lang="en-US" sz="4600" dirty="0">
                <a:latin typeface="Palatino Linotype" panose="02040502050505030304" pitchFamily="18" charset="0"/>
                <a:ea typeface="Calibri" panose="020F0502020204030204" pitchFamily="34" charset="0"/>
                <a:cs typeface="Arial" panose="020B0604020202020204" pitchFamily="34" charset="0"/>
              </a:rPr>
              <a:t>Your body is the temple of Elohim, He designed it the way he wanted it and you are clearly told that you do not own yourself. But Elohim does.</a:t>
            </a:r>
            <a:endParaRPr lang="en-US" sz="4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mj-lt"/>
              <a:buAutoNum type="arabicPeriod"/>
            </a:pPr>
            <a:r>
              <a:rPr lang="en-US" sz="4600" dirty="0">
                <a:latin typeface="Palatino Linotype" panose="02040502050505030304" pitchFamily="18" charset="0"/>
                <a:ea typeface="Calibri" panose="020F0502020204030204" pitchFamily="34" charset="0"/>
                <a:cs typeface="Arial" panose="020B0604020202020204" pitchFamily="34" charset="0"/>
              </a:rPr>
              <a:t>You have to learn to use your body the way He had designed it or it will hurt you again and again and again.</a:t>
            </a:r>
            <a:endParaRPr lang="en-US" sz="4600" dirty="0">
              <a:latin typeface="Calibri" panose="020F0502020204030204" pitchFamily="34" charset="0"/>
              <a:ea typeface="Calibri" panose="020F0502020204030204" pitchFamily="34" charset="0"/>
              <a:cs typeface="Arial" panose="020B0604020202020204" pitchFamily="34" charset="0"/>
            </a:endParaRPr>
          </a:p>
          <a:p>
            <a:pPr algn="ctr"/>
            <a:r>
              <a:rPr lang="en-US" sz="4600" dirty="0">
                <a:latin typeface="Palatino Linotype" panose="02040502050505030304" pitchFamily="18" charset="0"/>
                <a:ea typeface="Calibri" panose="020F0502020204030204" pitchFamily="34" charset="0"/>
                <a:cs typeface="Arial" panose="020B0604020202020204" pitchFamily="34" charset="0"/>
              </a:rPr>
              <a:t>So you have to learn to raise your vibration to get to him</a:t>
            </a:r>
            <a:endParaRPr lang="en-US" sz="4600" dirty="0"/>
          </a:p>
        </p:txBody>
      </p:sp>
      <p:sp>
        <p:nvSpPr>
          <p:cNvPr id="3" name="Slide Number Placeholder 2"/>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80589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11" y="0"/>
            <a:ext cx="12122989" cy="6647974"/>
          </a:xfrm>
          <a:prstGeom prst="rect">
            <a:avLst/>
          </a:prstGeom>
        </p:spPr>
        <p:txBody>
          <a:bodyPr wrap="square">
            <a:spAutoFit/>
          </a:bodyPr>
          <a:lstStyle/>
          <a:p>
            <a:pPr algn="ctr"/>
            <a:r>
              <a:rPr lang="en-US" sz="6600" dirty="0">
                <a:latin typeface="Palatino Linotype" panose="02040502050505030304" pitchFamily="18" charset="0"/>
                <a:ea typeface="Calibri" panose="020F0502020204030204" pitchFamily="34" charset="0"/>
                <a:cs typeface="Arial" panose="020B0604020202020204" pitchFamily="34" charset="0"/>
              </a:rPr>
              <a:t>Let’s see </a:t>
            </a:r>
            <a:r>
              <a:rPr lang="en-US" sz="6600" b="1" dirty="0">
                <a:latin typeface="Palatino Linotype" panose="02040502050505030304" pitchFamily="18" charset="0"/>
                <a:ea typeface="Calibri" panose="020F0502020204030204" pitchFamily="34" charset="0"/>
                <a:cs typeface="Arial" panose="020B0604020202020204" pitchFamily="34" charset="0"/>
              </a:rPr>
              <a:t>Rev. 2:7 </a:t>
            </a:r>
          </a:p>
          <a:p>
            <a:pPr algn="ctr"/>
            <a:r>
              <a:rPr lang="en-US" sz="60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‘Let everyone listen to what the Spirit says to the churches. I will give the privilege of eating from the tree of life that is in Elohim’s paradise to everyone who overcomes</a:t>
            </a:r>
            <a:endParaRPr lang="en-US" sz="600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582011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ctr"/>
            <a:r>
              <a:rPr lang="fr-FR" sz="6000" b="1" dirty="0">
                <a:solidFill>
                  <a:srgbClr val="000000"/>
                </a:solidFill>
                <a:latin typeface="Verdana" panose="020B0604030504040204" pitchFamily="34" charset="0"/>
                <a:ea typeface="Calibri" panose="020F0502020204030204" pitchFamily="34" charset="0"/>
                <a:cs typeface="Arial" panose="020B0604020202020204" pitchFamily="34" charset="0"/>
              </a:rPr>
              <a:t>Que celui qui a des oreilles entende ce que l'Esprit dit aux Églises: A celui qui vaincra je donnerai à manger de l'arbre de vie, qui est dans le paradis d’Elohim</a:t>
            </a:r>
            <a:endParaRPr lang="en-US" sz="6000" dirty="0"/>
          </a:p>
        </p:txBody>
      </p:sp>
      <p:sp>
        <p:nvSpPr>
          <p:cNvPr id="3" name="Slide Number Placeholder 2"/>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3631052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91" y="0"/>
            <a:ext cx="12286891" cy="6468694"/>
          </a:xfrm>
          <a:prstGeom prst="rect">
            <a:avLst/>
          </a:prstGeom>
        </p:spPr>
        <p:txBody>
          <a:bodyPr wrap="square">
            <a:spAutoFit/>
          </a:bodyPr>
          <a:lstStyle/>
          <a:p>
            <a:pPr marL="342900" marR="0" lvl="0" indent="-342900" algn="ctr">
              <a:lnSpc>
                <a:spcPct val="107000"/>
              </a:lnSpc>
              <a:spcBef>
                <a:spcPts val="0"/>
              </a:spcBef>
              <a:spcAft>
                <a:spcPts val="800"/>
              </a:spcAft>
              <a:buFont typeface="+mj-lt"/>
              <a:buAutoNum type="arabicPeriod"/>
            </a:pPr>
            <a:r>
              <a:rPr lang="en-US" sz="5600" dirty="0">
                <a:solidFill>
                  <a:srgbClr val="000000"/>
                </a:solidFill>
                <a:latin typeface="Palatino Linotype" panose="02040502050505030304" pitchFamily="18" charset="0"/>
                <a:ea typeface="Calibri" panose="020F0502020204030204" pitchFamily="34" charset="0"/>
                <a:cs typeface="Arial" panose="020B0604020202020204" pitchFamily="34" charset="0"/>
              </a:rPr>
              <a:t>The word churches does not mean a group of people singing, praying together, the word churches stands for the 7 chakras.</a:t>
            </a:r>
            <a:endParaRPr lang="en-US" sz="5600" dirty="0">
              <a:latin typeface="Calibri" panose="020F0502020204030204" pitchFamily="34" charset="0"/>
              <a:ea typeface="Calibri" panose="020F0502020204030204" pitchFamily="34" charset="0"/>
              <a:cs typeface="Arial" panose="020B0604020202020204" pitchFamily="34" charset="0"/>
            </a:endParaRPr>
          </a:p>
          <a:p>
            <a:pPr algn="ctr"/>
            <a:r>
              <a:rPr lang="en-US" sz="5600" dirty="0">
                <a:solidFill>
                  <a:srgbClr val="000000"/>
                </a:solidFill>
                <a:latin typeface="Palatino Linotype" panose="02040502050505030304" pitchFamily="18" charset="0"/>
                <a:ea typeface="Calibri" panose="020F0502020204030204" pitchFamily="34" charset="0"/>
                <a:cs typeface="Arial" panose="020B0604020202020204" pitchFamily="34" charset="0"/>
              </a:rPr>
              <a:t>That’s why Yahshua told John to write whoever has ear to listen, meaning whoever has a good understanding.</a:t>
            </a:r>
            <a:endParaRPr lang="en-US" sz="5600" dirty="0"/>
          </a:p>
        </p:txBody>
      </p:sp>
      <p:sp>
        <p:nvSpPr>
          <p:cNvPr id="3" name="Slide Number Placeholder 2"/>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405740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02229"/>
          </a:xfrm>
          <a:prstGeom prst="rect">
            <a:avLst/>
          </a:prstGeom>
        </p:spPr>
        <p:txBody>
          <a:bodyPr wrap="square">
            <a:spAutoFit/>
          </a:bodyPr>
          <a:lstStyle/>
          <a:p>
            <a:pPr marL="342900" marR="0" lvl="0" indent="-342900" algn="ctr">
              <a:lnSpc>
                <a:spcPct val="107000"/>
              </a:lnSpc>
              <a:spcBef>
                <a:spcPts val="0"/>
              </a:spcBef>
              <a:spcAft>
                <a:spcPts val="800"/>
              </a:spcAft>
              <a:buFont typeface="Palatino Linotype" panose="02040502050505030304" pitchFamily="18" charset="0"/>
              <a:buAutoNum type="alphaLcParenR"/>
            </a:pPr>
            <a:r>
              <a:rPr lang="en-US" sz="6600" dirty="0">
                <a:solidFill>
                  <a:srgbClr val="000000"/>
                </a:solidFill>
                <a:latin typeface="Palatino Linotype" panose="02040502050505030304" pitchFamily="18" charset="0"/>
                <a:ea typeface="Calibri" panose="020F0502020204030204" pitchFamily="34" charset="0"/>
                <a:cs typeface="Arial" panose="020B0604020202020204" pitchFamily="34" charset="0"/>
              </a:rPr>
              <a:t>Everyone has ears, but in this context, it is not literally ear, but the ability to understand.</a:t>
            </a:r>
            <a:endParaRPr lang="en-US" sz="6600" dirty="0">
              <a:latin typeface="Calibri" panose="020F0502020204030204" pitchFamily="34" charset="0"/>
              <a:ea typeface="Calibri" panose="020F0502020204030204" pitchFamily="34" charset="0"/>
              <a:cs typeface="Arial" panose="020B0604020202020204" pitchFamily="34" charset="0"/>
            </a:endParaRPr>
          </a:p>
          <a:p>
            <a:pPr algn="ctr"/>
            <a:r>
              <a:rPr lang="en-US" sz="6600" dirty="0">
                <a:solidFill>
                  <a:srgbClr val="000000"/>
                </a:solidFill>
                <a:latin typeface="Palatino Linotype" panose="02040502050505030304" pitchFamily="18" charset="0"/>
                <a:ea typeface="Calibri" panose="020F0502020204030204" pitchFamily="34" charset="0"/>
                <a:cs typeface="Arial" panose="020B0604020202020204" pitchFamily="34" charset="0"/>
              </a:rPr>
              <a:t>If you cannot see the utmost importance of knowing your 7 chakras are the seat of your soul</a:t>
            </a:r>
            <a:endParaRPr lang="en-US" sz="6600" dirty="0"/>
          </a:p>
        </p:txBody>
      </p:sp>
      <p:sp>
        <p:nvSpPr>
          <p:cNvPr id="3" name="Slide Number Placeholder 2"/>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14961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65" y="60385"/>
            <a:ext cx="12033848" cy="5016758"/>
          </a:xfrm>
          <a:prstGeom prst="rect">
            <a:avLst/>
          </a:prstGeom>
        </p:spPr>
        <p:txBody>
          <a:bodyPr wrap="square">
            <a:spAutoFit/>
          </a:bodyPr>
          <a:lstStyle/>
          <a:p>
            <a:pPr algn="ctr"/>
            <a:r>
              <a:rPr lang="en-US" sz="8000" dirty="0">
                <a:latin typeface="Palatino Linotype" panose="02040502050505030304" pitchFamily="18" charset="0"/>
              </a:rPr>
              <a:t>Then I turned to see who was talking to me, and when I turned I saw </a:t>
            </a:r>
            <a:r>
              <a:rPr lang="en-US" sz="8000" b="1" dirty="0">
                <a:solidFill>
                  <a:srgbClr val="00B050"/>
                </a:solidFill>
                <a:latin typeface="Palatino Linotype" panose="02040502050505030304" pitchFamily="18" charset="0"/>
              </a:rPr>
              <a:t>seven gold lamp stands</a:t>
            </a:r>
          </a:p>
        </p:txBody>
      </p:sp>
      <p:sp>
        <p:nvSpPr>
          <p:cNvPr id="2" name="Slide Number Placeholder 1"/>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99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381106"/>
          </a:xfrm>
          <a:prstGeom prst="rect">
            <a:avLst/>
          </a:prstGeom>
        </p:spPr>
        <p:txBody>
          <a:bodyPr wrap="square">
            <a:spAutoFit/>
          </a:bodyPr>
          <a:lstStyle/>
          <a:p>
            <a:pPr marL="342900" marR="0" lvl="0" indent="-342900" algn="ctr">
              <a:lnSpc>
                <a:spcPct val="107000"/>
              </a:lnSpc>
              <a:spcBef>
                <a:spcPts val="0"/>
              </a:spcBef>
              <a:spcAft>
                <a:spcPts val="0"/>
              </a:spcAft>
              <a:buFont typeface="Palatino Linotype" panose="02040502050505030304" pitchFamily="18" charset="0"/>
              <a:buAutoNum type="alphaLcParenR"/>
            </a:pPr>
            <a:r>
              <a:rPr lang="en-US" sz="4800" dirty="0">
                <a:solidFill>
                  <a:srgbClr val="000000"/>
                </a:solidFill>
                <a:latin typeface="Palatino Linotype" panose="02040502050505030304" pitchFamily="18" charset="0"/>
                <a:ea typeface="Calibri" panose="020F0502020204030204" pitchFamily="34" charset="0"/>
                <a:cs typeface="Arial" panose="020B0604020202020204" pitchFamily="34" charset="0"/>
              </a:rPr>
              <a:t>Your 7 chakras are the 7 churches, you are trapped to live the life given by man instead of the one given by our creator. </a:t>
            </a:r>
            <a:endParaRPr lang="en-US" sz="4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0"/>
              </a:spcAft>
              <a:buFont typeface="+mj-lt"/>
              <a:buAutoNum type="arabicPeriod"/>
            </a:pPr>
            <a:r>
              <a:rPr lang="en-US" sz="4800" dirty="0">
                <a:solidFill>
                  <a:srgbClr val="000000"/>
                </a:solidFill>
                <a:latin typeface="Palatino Linotype" panose="02040502050505030304" pitchFamily="18" charset="0"/>
                <a:ea typeface="Calibri" panose="020F0502020204030204" pitchFamily="34" charset="0"/>
                <a:cs typeface="Arial" panose="020B0604020202020204" pitchFamily="34" charset="0"/>
              </a:rPr>
              <a:t>We all have the power to understand how important it is to be true to ourselves.</a:t>
            </a:r>
            <a:endParaRPr lang="en-US" sz="4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mj-lt"/>
              <a:buAutoNum type="arabicPeriod"/>
            </a:pPr>
            <a:r>
              <a:rPr lang="en-US" sz="4800" dirty="0">
                <a:solidFill>
                  <a:srgbClr val="000000"/>
                </a:solidFill>
                <a:latin typeface="Palatino Linotype" panose="02040502050505030304" pitchFamily="18" charset="0"/>
                <a:ea typeface="Calibri" panose="020F0502020204030204" pitchFamily="34" charset="0"/>
                <a:cs typeface="Arial" panose="020B0604020202020204" pitchFamily="34" charset="0"/>
              </a:rPr>
              <a:t>Stop all negativity. The churches are in ourselves and the messages are all for us and about us.</a:t>
            </a:r>
            <a:endParaRPr lang="en-US" sz="4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421596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33684"/>
          </a:xfrm>
          <a:prstGeom prst="rect">
            <a:avLst/>
          </a:prstGeom>
        </p:spPr>
        <p:txBody>
          <a:bodyPr wrap="square">
            <a:spAutoFit/>
          </a:bodyPr>
          <a:lstStyle/>
          <a:p>
            <a:pPr marL="342900" marR="0" lvl="0" indent="-342900" algn="ctr">
              <a:lnSpc>
                <a:spcPct val="107000"/>
              </a:lnSpc>
              <a:spcBef>
                <a:spcPts val="0"/>
              </a:spcBef>
              <a:spcAft>
                <a:spcPts val="800"/>
              </a:spcAft>
              <a:buFont typeface="+mj-lt"/>
              <a:buAutoNum type="alphaUcPeriod"/>
            </a:pPr>
            <a:r>
              <a:rPr lang="en-US" sz="5400" dirty="0">
                <a:solidFill>
                  <a:srgbClr val="000000"/>
                </a:solidFill>
                <a:latin typeface="Verdana" panose="020B0604030504040204" pitchFamily="34" charset="0"/>
                <a:ea typeface="Calibri" panose="020F0502020204030204" pitchFamily="34" charset="0"/>
                <a:cs typeface="Arial" panose="020B0604020202020204" pitchFamily="34" charset="0"/>
              </a:rPr>
              <a:t>Let’s see again the verse Rev. 2:7 “</a:t>
            </a:r>
            <a:r>
              <a:rPr lang="en-US" sz="5400" b="1" dirty="0">
                <a:solidFill>
                  <a:srgbClr val="000000"/>
                </a:solidFill>
                <a:latin typeface="Verdana" panose="020B0604030504040204" pitchFamily="34" charset="0"/>
                <a:ea typeface="Calibri" panose="020F0502020204030204" pitchFamily="34" charset="0"/>
                <a:cs typeface="Arial" panose="020B0604020202020204" pitchFamily="34" charset="0"/>
              </a:rPr>
              <a:t>I will give the privilege of </a:t>
            </a:r>
            <a:r>
              <a:rPr lang="en-US" sz="5400" b="1" dirty="0">
                <a:solidFill>
                  <a:srgbClr val="00B050"/>
                </a:solidFill>
                <a:latin typeface="Verdana" panose="020B0604030504040204" pitchFamily="34" charset="0"/>
                <a:ea typeface="Calibri" panose="020F0502020204030204" pitchFamily="34" charset="0"/>
                <a:cs typeface="Arial" panose="020B0604020202020204" pitchFamily="34" charset="0"/>
              </a:rPr>
              <a:t>eating from the tree of life</a:t>
            </a:r>
            <a:r>
              <a:rPr lang="en-US" sz="5400" b="1" dirty="0">
                <a:solidFill>
                  <a:srgbClr val="000000"/>
                </a:solidFill>
                <a:latin typeface="Verdana" panose="020B0604030504040204" pitchFamily="34" charset="0"/>
                <a:ea typeface="Calibri" panose="020F0502020204030204" pitchFamily="34" charset="0"/>
                <a:cs typeface="Arial" panose="020B0604020202020204" pitchFamily="34" charset="0"/>
              </a:rPr>
              <a:t> that is in Elohim’s paradise to everyone who overcomes</a:t>
            </a:r>
            <a:r>
              <a:rPr lang="en-US" sz="5400" b="1" dirty="0">
                <a:latin typeface="Calibri" panose="020F0502020204030204" pitchFamily="34" charset="0"/>
                <a:ea typeface="Calibri" panose="020F0502020204030204" pitchFamily="34" charset="0"/>
                <a:cs typeface="Arial" panose="020B0604020202020204" pitchFamily="34" charset="0"/>
              </a:rPr>
              <a:t>”</a:t>
            </a:r>
            <a:endParaRPr lang="en-US" sz="5400" dirty="0">
              <a:latin typeface="Calibri" panose="020F0502020204030204" pitchFamily="34" charset="0"/>
              <a:ea typeface="Calibri" panose="020F0502020204030204" pitchFamily="34" charset="0"/>
              <a:cs typeface="Arial" panose="020B0604020202020204" pitchFamily="34" charset="0"/>
            </a:endParaRPr>
          </a:p>
          <a:p>
            <a:pPr algn="ctr"/>
            <a:r>
              <a:rPr lang="en-US" sz="5400" b="1" dirty="0">
                <a:solidFill>
                  <a:srgbClr val="00B050"/>
                </a:solidFill>
                <a:latin typeface="Palatino Linotype" panose="02040502050505030304" pitchFamily="18" charset="0"/>
                <a:ea typeface="Calibri" panose="020F0502020204030204" pitchFamily="34" charset="0"/>
                <a:cs typeface="Arial" panose="020B0604020202020204" pitchFamily="34" charset="0"/>
              </a:rPr>
              <a:t>Tree of life</a:t>
            </a:r>
            <a:r>
              <a:rPr lang="en-US" sz="54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 is divine knowledge.</a:t>
            </a:r>
            <a:r>
              <a:rPr lang="en-US" sz="54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It’s from the </a:t>
            </a:r>
            <a:r>
              <a:rPr lang="en-US" sz="5400" b="1" dirty="0">
                <a:solidFill>
                  <a:srgbClr val="00B050"/>
                </a:solidFill>
                <a:latin typeface="Palatino Linotype" panose="02040502050505030304" pitchFamily="18" charset="0"/>
                <a:ea typeface="Calibri" panose="020F0502020204030204" pitchFamily="34" charset="0"/>
                <a:cs typeface="Arial" panose="020B0604020202020204" pitchFamily="34" charset="0"/>
              </a:rPr>
              <a:t>root chakra</a:t>
            </a:r>
            <a:r>
              <a:rPr lang="en-US" sz="54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to the </a:t>
            </a:r>
            <a:r>
              <a:rPr lang="en-US" sz="5400" b="1" dirty="0">
                <a:solidFill>
                  <a:srgbClr val="00B050"/>
                </a:solidFill>
                <a:latin typeface="Palatino Linotype" panose="02040502050505030304" pitchFamily="18" charset="0"/>
                <a:ea typeface="Calibri" panose="020F0502020204030204" pitchFamily="34" charset="0"/>
                <a:cs typeface="Arial" panose="020B0604020202020204" pitchFamily="34" charset="0"/>
              </a:rPr>
              <a:t>crown chakra</a:t>
            </a:r>
            <a:endParaRPr lang="en-US" sz="5400" dirty="0"/>
          </a:p>
        </p:txBody>
      </p:sp>
      <p:sp>
        <p:nvSpPr>
          <p:cNvPr id="3" name="Slide Number Placeholder 2"/>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664704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001643"/>
          </a:xfrm>
          <a:prstGeom prst="rect">
            <a:avLst/>
          </a:prstGeom>
        </p:spPr>
        <p:txBody>
          <a:bodyPr wrap="square">
            <a:spAutoFit/>
          </a:bodyPr>
          <a:lstStyle/>
          <a:p>
            <a:pPr algn="ctr"/>
            <a:r>
              <a:rPr lang="en-US" sz="96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If you can overcome every one of them, you will get access to Elohim’s paradise</a:t>
            </a:r>
            <a:endParaRPr lang="en-US" sz="9600" dirty="0"/>
          </a:p>
        </p:txBody>
      </p:sp>
      <p:sp>
        <p:nvSpPr>
          <p:cNvPr id="3" name="Slide Number Placeholder 2"/>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4184919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427785"/>
          </a:xfrm>
          <a:prstGeom prst="rect">
            <a:avLst/>
          </a:prstGeom>
        </p:spPr>
        <p:txBody>
          <a:bodyPr wrap="square">
            <a:spAutoFit/>
          </a:bodyPr>
          <a:lstStyle/>
          <a:p>
            <a:pPr marL="342900" marR="0" lvl="0" indent="-342900" algn="ctr">
              <a:lnSpc>
                <a:spcPct val="107000"/>
              </a:lnSpc>
              <a:spcBef>
                <a:spcPts val="0"/>
              </a:spcBef>
              <a:spcAft>
                <a:spcPts val="800"/>
              </a:spcAft>
              <a:buFont typeface="+mj-lt"/>
              <a:buAutoNum type="arabicPeriod"/>
            </a:pPr>
            <a:r>
              <a:rPr lang="en-US" sz="60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Let’s see the meaning of </a:t>
            </a:r>
          </a:p>
          <a:p>
            <a:pPr marR="0" lvl="0" algn="ctr">
              <a:lnSpc>
                <a:spcPct val="107000"/>
              </a:lnSpc>
              <a:spcBef>
                <a:spcPts val="0"/>
              </a:spcBef>
              <a:spcAft>
                <a:spcPts val="800"/>
              </a:spcAft>
            </a:pPr>
            <a:r>
              <a:rPr lang="en-US" sz="8800" b="1" dirty="0">
                <a:solidFill>
                  <a:schemeClr val="accent3">
                    <a:lumMod val="50000"/>
                  </a:schemeClr>
                </a:solidFill>
                <a:latin typeface="Palatino Linotype" panose="02040502050505030304" pitchFamily="18" charset="0"/>
                <a:ea typeface="Calibri" panose="020F0502020204030204" pitchFamily="34" charset="0"/>
                <a:cs typeface="Arial" panose="020B0604020202020204" pitchFamily="34" charset="0"/>
              </a:rPr>
              <a:t>Tree of life</a:t>
            </a:r>
            <a:r>
              <a:rPr lang="en-US" sz="60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a:t>
            </a:r>
            <a:endParaRPr lang="en-US" sz="6000" dirty="0">
              <a:latin typeface="Calibri" panose="020F0502020204030204" pitchFamily="34" charset="0"/>
              <a:ea typeface="Calibri" panose="020F0502020204030204" pitchFamily="34" charset="0"/>
              <a:cs typeface="Arial" panose="020B0604020202020204" pitchFamily="34" charset="0"/>
            </a:endParaRPr>
          </a:p>
          <a:p>
            <a:pPr algn="ctr"/>
            <a:r>
              <a:rPr lang="en-US" sz="60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Gen. 2:8 Yahweh, Elohim</a:t>
            </a:r>
            <a:r>
              <a:rPr lang="en-US" sz="6000" dirty="0">
                <a:solidFill>
                  <a:srgbClr val="000000"/>
                </a:solidFill>
                <a:latin typeface="Verdana" panose="020B0604030504040204" pitchFamily="34" charset="0"/>
                <a:ea typeface="Calibri" panose="020F0502020204030204" pitchFamily="34" charset="0"/>
                <a:cs typeface="Arial" panose="020B0604020202020204" pitchFamily="34" charset="0"/>
              </a:rPr>
              <a:t> planted a garden in Eden, toward</a:t>
            </a:r>
            <a:r>
              <a:rPr lang="en-US" sz="6000" dirty="0"/>
              <a:t> the east, where he placed the man whom he had formed</a:t>
            </a:r>
          </a:p>
        </p:txBody>
      </p:sp>
      <p:sp>
        <p:nvSpPr>
          <p:cNvPr id="3" name="Slide Number Placeholder 2"/>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592460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05443"/>
            <a:ext cx="12111486" cy="6001643"/>
          </a:xfrm>
          <a:prstGeom prst="rect">
            <a:avLst/>
          </a:prstGeom>
        </p:spPr>
        <p:txBody>
          <a:bodyPr wrap="square">
            <a:spAutoFit/>
          </a:bodyPr>
          <a:lstStyle/>
          <a:p>
            <a:pPr algn="ctr"/>
            <a:r>
              <a:rPr lang="en-US" sz="9600" dirty="0">
                <a:solidFill>
                  <a:srgbClr val="000000"/>
                </a:solidFill>
                <a:latin typeface="Palatino Linotype" panose="02040502050505030304" pitchFamily="18" charset="0"/>
                <a:ea typeface="Calibri" panose="020F0502020204030204" pitchFamily="34" charset="0"/>
                <a:cs typeface="Arial" panose="020B0604020202020204" pitchFamily="34" charset="0"/>
              </a:rPr>
              <a:t>Let us see together the location Yahweh had planted the garden</a:t>
            </a:r>
            <a:endParaRPr lang="en-US" sz="9600" dirty="0"/>
          </a:p>
        </p:txBody>
      </p:sp>
      <p:sp>
        <p:nvSpPr>
          <p:cNvPr id="3" name="Slide Number Placeholder 2"/>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429971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81" y="897148"/>
            <a:ext cx="12192000" cy="4524315"/>
          </a:xfrm>
          <a:prstGeom prst="rect">
            <a:avLst/>
          </a:prstGeom>
        </p:spPr>
        <p:txBody>
          <a:bodyPr wrap="square">
            <a:spAutoFit/>
          </a:bodyPr>
          <a:lstStyle/>
          <a:p>
            <a:pPr algn="ctr"/>
            <a:r>
              <a:rPr lang="en-US" sz="9600" b="1" dirty="0">
                <a:solidFill>
                  <a:srgbClr val="7030A0"/>
                </a:solidFill>
                <a:latin typeface="Palatino Linotype" panose="02040502050505030304" pitchFamily="18" charset="0"/>
                <a:ea typeface="Calibri" panose="020F0502020204030204" pitchFamily="34" charset="0"/>
                <a:cs typeface="Arial" panose="020B0604020202020204" pitchFamily="34" charset="0"/>
              </a:rPr>
              <a:t>“Toward </a:t>
            </a:r>
          </a:p>
          <a:p>
            <a:pPr algn="ctr"/>
            <a:r>
              <a:rPr lang="en-US" sz="9600" b="1" dirty="0">
                <a:solidFill>
                  <a:srgbClr val="7030A0"/>
                </a:solidFill>
                <a:latin typeface="Palatino Linotype" panose="02040502050505030304" pitchFamily="18" charset="0"/>
                <a:ea typeface="Calibri" panose="020F0502020204030204" pitchFamily="34" charset="0"/>
                <a:cs typeface="Arial" panose="020B0604020202020204" pitchFamily="34" charset="0"/>
              </a:rPr>
              <a:t>the </a:t>
            </a:r>
          </a:p>
          <a:p>
            <a:pPr algn="ctr"/>
            <a:r>
              <a:rPr lang="en-US" sz="9600" b="1" dirty="0">
                <a:solidFill>
                  <a:srgbClr val="7030A0"/>
                </a:solidFill>
                <a:latin typeface="Palatino Linotype" panose="02040502050505030304" pitchFamily="18" charset="0"/>
                <a:ea typeface="Calibri" panose="020F0502020204030204" pitchFamily="34" charset="0"/>
                <a:cs typeface="Arial" panose="020B0604020202020204" pitchFamily="34" charset="0"/>
              </a:rPr>
              <a:t>East side”.</a:t>
            </a:r>
            <a:endParaRPr lang="en-US" sz="9600" b="1" dirty="0">
              <a:solidFill>
                <a:srgbClr val="7030A0"/>
              </a:solidFill>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4224310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rth south east and west dir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401" y="517585"/>
            <a:ext cx="8336803" cy="599809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273852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620595"/>
          </a:xfrm>
          <a:prstGeom prst="rect">
            <a:avLst/>
          </a:prstGeom>
        </p:spPr>
        <p:txBody>
          <a:bodyPr wrap="square">
            <a:spAutoFit/>
          </a:bodyPr>
          <a:lstStyle/>
          <a:p>
            <a:pPr marL="342900" marR="0" lvl="0" indent="-342900" algn="ctr">
              <a:lnSpc>
                <a:spcPct val="107000"/>
              </a:lnSpc>
              <a:spcBef>
                <a:spcPts val="0"/>
              </a:spcBef>
              <a:spcAft>
                <a:spcPts val="0"/>
              </a:spcAft>
              <a:buFont typeface="Palatino Linotype" panose="02040502050505030304" pitchFamily="18" charset="0"/>
              <a:buAutoNum type="alphaLcParenR"/>
            </a:pPr>
            <a:r>
              <a:rPr lang="en-US" sz="4400" dirty="0">
                <a:solidFill>
                  <a:srgbClr val="000000"/>
                </a:solidFill>
                <a:latin typeface="Palatino Linotype" panose="02040502050505030304" pitchFamily="18" charset="0"/>
                <a:ea typeface="Calibri" panose="020F0502020204030204" pitchFamily="34" charset="0"/>
                <a:cs typeface="Arial" panose="020B0604020202020204" pitchFamily="34" charset="0"/>
              </a:rPr>
              <a:t>Any time you see East, it is located on the right side.</a:t>
            </a:r>
            <a:endParaRPr lang="en-US" sz="4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0"/>
              </a:spcAft>
              <a:buFont typeface="Palatino Linotype" panose="02040502050505030304" pitchFamily="18" charset="0"/>
              <a:buAutoNum type="alphaLcParenR"/>
            </a:pPr>
            <a:r>
              <a:rPr lang="en-US" sz="4400" dirty="0">
                <a:solidFill>
                  <a:srgbClr val="000000"/>
                </a:solidFill>
                <a:latin typeface="Palatino Linotype" panose="02040502050505030304" pitchFamily="18" charset="0"/>
                <a:ea typeface="Calibri" panose="020F0502020204030204" pitchFamily="34" charset="0"/>
                <a:cs typeface="Arial" panose="020B0604020202020204" pitchFamily="34" charset="0"/>
              </a:rPr>
              <a:t>He is talking about the right hemisphere of the brain.</a:t>
            </a:r>
            <a:endParaRPr lang="en-US" sz="4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Palatino Linotype" panose="02040502050505030304" pitchFamily="18" charset="0"/>
              <a:buAutoNum type="alphaLcParenR"/>
            </a:pPr>
            <a:r>
              <a:rPr lang="en-US" sz="4400" dirty="0">
                <a:solidFill>
                  <a:srgbClr val="000000"/>
                </a:solidFill>
                <a:latin typeface="Palatino Linotype" panose="02040502050505030304" pitchFamily="18" charset="0"/>
                <a:ea typeface="Calibri" panose="020F0502020204030204" pitchFamily="34" charset="0"/>
                <a:cs typeface="Arial" panose="020B0604020202020204" pitchFamily="34" charset="0"/>
              </a:rPr>
              <a:t>We are using less than 5% of the brain because we are using the left side of the brain and the right side stays dormant.</a:t>
            </a:r>
            <a:endParaRPr lang="en-US" sz="4400" dirty="0">
              <a:latin typeface="Calibri" panose="020F0502020204030204" pitchFamily="34" charset="0"/>
              <a:ea typeface="Calibri" panose="020F0502020204030204" pitchFamily="34" charset="0"/>
              <a:cs typeface="Arial" panose="020B0604020202020204" pitchFamily="34" charset="0"/>
            </a:endParaRPr>
          </a:p>
          <a:p>
            <a:pPr algn="ctr"/>
            <a:r>
              <a:rPr lang="en-US" sz="4400" dirty="0">
                <a:solidFill>
                  <a:srgbClr val="000000"/>
                </a:solidFill>
                <a:latin typeface="Palatino Linotype" panose="02040502050505030304" pitchFamily="18" charset="0"/>
                <a:ea typeface="Calibri" panose="020F0502020204030204" pitchFamily="34" charset="0"/>
                <a:cs typeface="Arial" panose="020B0604020202020204" pitchFamily="34" charset="0"/>
              </a:rPr>
              <a:t>The right hemisphere of the brain is more for understanding, enlightenment, wisdom</a:t>
            </a:r>
            <a:endParaRPr lang="en-US" sz="4400" dirty="0"/>
          </a:p>
        </p:txBody>
      </p:sp>
      <p:sp>
        <p:nvSpPr>
          <p:cNvPr id="3" name="Slide Number Placeholder 2"/>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146212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310958"/>
          </a:xfrm>
          <a:prstGeom prst="rect">
            <a:avLst/>
          </a:prstGeom>
        </p:spPr>
        <p:txBody>
          <a:bodyPr wrap="square">
            <a:spAutoFit/>
          </a:bodyPr>
          <a:lstStyle/>
          <a:p>
            <a:pPr marL="342900" marR="0" lvl="0" indent="-342900" algn="ctr">
              <a:lnSpc>
                <a:spcPct val="107000"/>
              </a:lnSpc>
              <a:spcBef>
                <a:spcPts val="0"/>
              </a:spcBef>
              <a:spcAft>
                <a:spcPts val="0"/>
              </a:spcAft>
              <a:buFont typeface="Palatino Linotype" panose="02040502050505030304" pitchFamily="18" charset="0"/>
              <a:buAutoNum type="alphaLcParenR"/>
            </a:pPr>
            <a:r>
              <a:rPr lang="en-US" sz="4800" dirty="0">
                <a:solidFill>
                  <a:srgbClr val="000000"/>
                </a:solidFill>
                <a:latin typeface="Palatino Linotype" panose="02040502050505030304" pitchFamily="18" charset="0"/>
                <a:ea typeface="Calibri" panose="020F0502020204030204" pitchFamily="34" charset="0"/>
                <a:cs typeface="Arial" panose="020B0604020202020204" pitchFamily="34" charset="0"/>
              </a:rPr>
              <a:t>The left side controls the right side of the body and 99% of the world is righty.</a:t>
            </a:r>
            <a:endParaRPr lang="en-US" sz="4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Palatino Linotype" panose="02040502050505030304" pitchFamily="18" charset="0"/>
              <a:buAutoNum type="alphaLcParenR"/>
            </a:pPr>
            <a:r>
              <a:rPr lang="en-US" sz="4800" dirty="0">
                <a:solidFill>
                  <a:srgbClr val="000000"/>
                </a:solidFill>
                <a:latin typeface="Palatino Linotype" panose="02040502050505030304" pitchFamily="18" charset="0"/>
                <a:ea typeface="Calibri" panose="020F0502020204030204" pitchFamily="34" charset="0"/>
                <a:cs typeface="Arial" panose="020B0604020202020204" pitchFamily="34" charset="0"/>
              </a:rPr>
              <a:t>The left side of the brain controls the right side of the body.</a:t>
            </a:r>
            <a:endParaRPr lang="en-US" sz="4800" dirty="0">
              <a:latin typeface="Calibri" panose="020F0502020204030204" pitchFamily="34" charset="0"/>
              <a:ea typeface="Calibri" panose="020F0502020204030204" pitchFamily="34" charset="0"/>
              <a:cs typeface="Arial" panose="020B0604020202020204" pitchFamily="34" charset="0"/>
            </a:endParaRPr>
          </a:p>
          <a:p>
            <a:pPr algn="ctr"/>
            <a:r>
              <a:rPr lang="en-US" sz="4800" dirty="0">
                <a:solidFill>
                  <a:srgbClr val="000000"/>
                </a:solidFill>
                <a:latin typeface="Palatino Linotype" panose="02040502050505030304" pitchFamily="18" charset="0"/>
                <a:ea typeface="Calibri" panose="020F0502020204030204" pitchFamily="34" charset="0"/>
                <a:cs typeface="Arial" panose="020B0604020202020204" pitchFamily="34" charset="0"/>
              </a:rPr>
              <a:t>Most of the inventors of this world are lefty. Because they are more spirituals than the rest of the world. Like Albert Einstein, Isaac Newton, and Benjamin Franklin</a:t>
            </a:r>
            <a:endParaRPr lang="en-US" sz="4800" dirty="0"/>
          </a:p>
        </p:txBody>
      </p:sp>
      <p:sp>
        <p:nvSpPr>
          <p:cNvPr id="3" name="Slide Number Placeholder 2"/>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80891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eheftylefty.files.wordpress.com/2012/08/100.png?w=470&amp;h=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89" y="211127"/>
            <a:ext cx="10394830" cy="65022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66380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638"/>
            <a:ext cx="12192000" cy="5632311"/>
          </a:xfrm>
          <a:prstGeom prst="rect">
            <a:avLst/>
          </a:prstGeom>
        </p:spPr>
        <p:txBody>
          <a:bodyPr wrap="square">
            <a:spAutoFit/>
          </a:bodyPr>
          <a:lstStyle/>
          <a:p>
            <a:pPr algn="ctr"/>
            <a:r>
              <a:rPr lang="fr-FR" sz="7200" dirty="0">
                <a:latin typeface="Palatino Linotype" panose="02040502050505030304" pitchFamily="18" charset="0"/>
              </a:rPr>
              <a:t>Je me retournai pour connaître quelle était la voix qui me parlait. Et, après m'être retourné, je vis </a:t>
            </a:r>
            <a:r>
              <a:rPr lang="fr-FR" sz="7200" b="1" dirty="0">
                <a:solidFill>
                  <a:srgbClr val="00B050"/>
                </a:solidFill>
                <a:latin typeface="Palatino Linotype" panose="02040502050505030304" pitchFamily="18" charset="0"/>
              </a:rPr>
              <a:t>sept chandeliers d'or</a:t>
            </a:r>
            <a:endParaRPr lang="en-US" sz="7200" b="1" dirty="0">
              <a:solidFill>
                <a:srgbClr val="00B050"/>
              </a:solidFill>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261848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11" y="138022"/>
            <a:ext cx="12122989" cy="6186309"/>
          </a:xfrm>
          <a:prstGeom prst="rect">
            <a:avLst/>
          </a:prstGeom>
        </p:spPr>
        <p:txBody>
          <a:bodyPr wrap="square">
            <a:spAutoFit/>
          </a:bodyPr>
          <a:lstStyle/>
          <a:p>
            <a:pPr algn="ctr" fontAlgn="base"/>
            <a:r>
              <a:rPr lang="en-US" sz="6600" b="1" dirty="0">
                <a:solidFill>
                  <a:srgbClr val="444444"/>
                </a:solidFill>
                <a:latin typeface="Palatino Linotype" panose="02040502050505030304" pitchFamily="18" charset="0"/>
              </a:rPr>
              <a:t>Artists</a:t>
            </a:r>
            <a:endParaRPr lang="en-US" sz="6600" dirty="0">
              <a:solidFill>
                <a:srgbClr val="444444"/>
              </a:solidFill>
              <a:latin typeface="Palatino Linotype" panose="02040502050505030304" pitchFamily="18" charset="0"/>
            </a:endParaRPr>
          </a:p>
          <a:p>
            <a:pPr algn="ctr" fontAlgn="base"/>
            <a:r>
              <a:rPr lang="en-US" sz="6600" dirty="0">
                <a:solidFill>
                  <a:srgbClr val="444444"/>
                </a:solidFill>
                <a:latin typeface="Palatino Linotype" panose="02040502050505030304" pitchFamily="18" charset="0"/>
              </a:rPr>
              <a:t>Leonardo Da Vinci</a:t>
            </a:r>
            <a:br>
              <a:rPr lang="en-US" sz="6600" dirty="0">
                <a:solidFill>
                  <a:srgbClr val="444444"/>
                </a:solidFill>
                <a:latin typeface="Palatino Linotype" panose="02040502050505030304" pitchFamily="18" charset="0"/>
              </a:rPr>
            </a:br>
            <a:r>
              <a:rPr lang="en-US" sz="6600" dirty="0">
                <a:solidFill>
                  <a:srgbClr val="444444"/>
                </a:solidFill>
                <a:latin typeface="Palatino Linotype" panose="02040502050505030304" pitchFamily="18" charset="0"/>
              </a:rPr>
              <a:t>Paul Klee</a:t>
            </a:r>
            <a:br>
              <a:rPr lang="en-US" sz="6600" dirty="0">
                <a:solidFill>
                  <a:srgbClr val="444444"/>
                </a:solidFill>
                <a:latin typeface="Palatino Linotype" panose="02040502050505030304" pitchFamily="18" charset="0"/>
              </a:rPr>
            </a:br>
            <a:r>
              <a:rPr lang="en-US" sz="6600" dirty="0">
                <a:solidFill>
                  <a:srgbClr val="444444"/>
                </a:solidFill>
                <a:latin typeface="Palatino Linotype" panose="02040502050505030304" pitchFamily="18" charset="0"/>
              </a:rPr>
              <a:t>Michelangelo </a:t>
            </a:r>
            <a:r>
              <a:rPr lang="en-US" sz="6600" dirty="0" err="1">
                <a:solidFill>
                  <a:srgbClr val="444444"/>
                </a:solidFill>
                <a:latin typeface="Palatino Linotype" panose="02040502050505030304" pitchFamily="18" charset="0"/>
              </a:rPr>
              <a:t>Buonaroti</a:t>
            </a:r>
            <a:br>
              <a:rPr lang="en-US" sz="6600" dirty="0">
                <a:solidFill>
                  <a:srgbClr val="444444"/>
                </a:solidFill>
                <a:latin typeface="Palatino Linotype" panose="02040502050505030304" pitchFamily="18" charset="0"/>
              </a:rPr>
            </a:br>
            <a:r>
              <a:rPr lang="en-US" sz="6600" dirty="0">
                <a:solidFill>
                  <a:srgbClr val="444444"/>
                </a:solidFill>
                <a:latin typeface="Palatino Linotype" panose="02040502050505030304" pitchFamily="18" charset="0"/>
              </a:rPr>
              <a:t>Henri de Toulouse Lautrec</a:t>
            </a:r>
            <a:br>
              <a:rPr lang="en-US" sz="6600" dirty="0">
                <a:solidFill>
                  <a:srgbClr val="444444"/>
                </a:solidFill>
                <a:latin typeface="Palatino Linotype" panose="02040502050505030304" pitchFamily="18" charset="0"/>
              </a:rPr>
            </a:br>
            <a:r>
              <a:rPr lang="en-US" sz="6600" dirty="0">
                <a:solidFill>
                  <a:srgbClr val="444444"/>
                </a:solidFill>
                <a:latin typeface="Palatino Linotype" panose="02040502050505030304" pitchFamily="18" charset="0"/>
              </a:rPr>
              <a:t>Peter Paul Rubens</a:t>
            </a:r>
            <a:endParaRPr lang="en-US" sz="6600" b="0" i="0" dirty="0">
              <a:solidFill>
                <a:srgbClr val="444444"/>
              </a:solidFill>
              <a:effectLst/>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1266888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fontAlgn="base"/>
            <a:r>
              <a:rPr lang="en-US" sz="4800" b="1" dirty="0">
                <a:solidFill>
                  <a:srgbClr val="444444"/>
                </a:solidFill>
                <a:latin typeface="Palatino Linotype" panose="02040502050505030304" pitchFamily="18" charset="0"/>
              </a:rPr>
              <a:t>Actors</a:t>
            </a:r>
            <a:endParaRPr lang="en-US" sz="4800" dirty="0">
              <a:solidFill>
                <a:srgbClr val="444444"/>
              </a:solidFill>
              <a:latin typeface="Palatino Linotype" panose="02040502050505030304" pitchFamily="18" charset="0"/>
            </a:endParaRPr>
          </a:p>
          <a:p>
            <a:pPr algn="ctr" fontAlgn="base"/>
            <a:r>
              <a:rPr lang="en-US" sz="4800" dirty="0">
                <a:solidFill>
                  <a:srgbClr val="444444"/>
                </a:solidFill>
                <a:latin typeface="Palatino Linotype" panose="02040502050505030304" pitchFamily="18" charset="0"/>
              </a:rPr>
              <a:t>Amitabh &amp; Abhishek </a:t>
            </a:r>
            <a:r>
              <a:rPr lang="en-US" sz="4800" dirty="0" err="1">
                <a:solidFill>
                  <a:srgbClr val="444444"/>
                </a:solidFill>
                <a:latin typeface="Palatino Linotype" panose="02040502050505030304" pitchFamily="18" charset="0"/>
              </a:rPr>
              <a:t>Bachchan</a:t>
            </a:r>
            <a:br>
              <a:rPr lang="en-US" sz="4800" dirty="0">
                <a:solidFill>
                  <a:srgbClr val="444444"/>
                </a:solidFill>
                <a:latin typeface="Palatino Linotype" panose="02040502050505030304" pitchFamily="18" charset="0"/>
              </a:rPr>
            </a:br>
            <a:r>
              <a:rPr lang="en-US" sz="4800" dirty="0">
                <a:solidFill>
                  <a:srgbClr val="444444"/>
                </a:solidFill>
                <a:latin typeface="Palatino Linotype" panose="02040502050505030304" pitchFamily="18" charset="0"/>
              </a:rPr>
              <a:t>Drew Barrymore</a:t>
            </a:r>
            <a:br>
              <a:rPr lang="en-US" sz="4800" dirty="0">
                <a:solidFill>
                  <a:srgbClr val="444444"/>
                </a:solidFill>
                <a:latin typeface="Palatino Linotype" panose="02040502050505030304" pitchFamily="18" charset="0"/>
              </a:rPr>
            </a:br>
            <a:r>
              <a:rPr lang="en-US" sz="4800" dirty="0">
                <a:solidFill>
                  <a:srgbClr val="444444"/>
                </a:solidFill>
                <a:latin typeface="Palatino Linotype" panose="02040502050505030304" pitchFamily="18" charset="0"/>
              </a:rPr>
              <a:t>Kim </a:t>
            </a:r>
            <a:r>
              <a:rPr lang="en-US" sz="4800" dirty="0" err="1">
                <a:solidFill>
                  <a:srgbClr val="444444"/>
                </a:solidFill>
                <a:latin typeface="Palatino Linotype" panose="02040502050505030304" pitchFamily="18" charset="0"/>
              </a:rPr>
              <a:t>Basinger</a:t>
            </a:r>
            <a:br>
              <a:rPr lang="en-US" sz="4800" dirty="0">
                <a:solidFill>
                  <a:srgbClr val="444444"/>
                </a:solidFill>
                <a:latin typeface="Palatino Linotype" panose="02040502050505030304" pitchFamily="18" charset="0"/>
              </a:rPr>
            </a:br>
            <a:r>
              <a:rPr lang="en-US" sz="4800" dirty="0">
                <a:solidFill>
                  <a:srgbClr val="444444"/>
                </a:solidFill>
                <a:latin typeface="Palatino Linotype" panose="02040502050505030304" pitchFamily="18" charset="0"/>
              </a:rPr>
              <a:t>Kenneth </a:t>
            </a:r>
            <a:r>
              <a:rPr lang="en-US" sz="4800" dirty="0" err="1">
                <a:solidFill>
                  <a:srgbClr val="444444"/>
                </a:solidFill>
                <a:latin typeface="Palatino Linotype" panose="02040502050505030304" pitchFamily="18" charset="0"/>
              </a:rPr>
              <a:t>Branagh</a:t>
            </a:r>
            <a:br>
              <a:rPr lang="en-US" sz="4800" dirty="0">
                <a:solidFill>
                  <a:srgbClr val="444444"/>
                </a:solidFill>
                <a:latin typeface="Palatino Linotype" panose="02040502050505030304" pitchFamily="18" charset="0"/>
              </a:rPr>
            </a:br>
            <a:r>
              <a:rPr lang="en-US" sz="4800" dirty="0">
                <a:solidFill>
                  <a:srgbClr val="444444"/>
                </a:solidFill>
                <a:latin typeface="Palatino Linotype" panose="02040502050505030304" pitchFamily="18" charset="0"/>
              </a:rPr>
              <a:t>Pierce </a:t>
            </a:r>
            <a:r>
              <a:rPr lang="en-US" sz="4800" dirty="0" err="1">
                <a:solidFill>
                  <a:srgbClr val="444444"/>
                </a:solidFill>
                <a:latin typeface="Palatino Linotype" panose="02040502050505030304" pitchFamily="18" charset="0"/>
              </a:rPr>
              <a:t>Brosnan</a:t>
            </a:r>
            <a:br>
              <a:rPr lang="en-US" sz="4800" dirty="0">
                <a:solidFill>
                  <a:srgbClr val="444444"/>
                </a:solidFill>
                <a:latin typeface="Palatino Linotype" panose="02040502050505030304" pitchFamily="18" charset="0"/>
              </a:rPr>
            </a:br>
            <a:r>
              <a:rPr lang="en-US" sz="4800" b="1" dirty="0">
                <a:solidFill>
                  <a:srgbClr val="FF0000"/>
                </a:solidFill>
                <a:latin typeface="Palatino Linotype" panose="02040502050505030304" pitchFamily="18" charset="0"/>
              </a:rPr>
              <a:t>Jim Carrey</a:t>
            </a:r>
            <a:br>
              <a:rPr lang="en-US" sz="4800" dirty="0">
                <a:solidFill>
                  <a:srgbClr val="444444"/>
                </a:solidFill>
                <a:latin typeface="Palatino Linotype" panose="02040502050505030304" pitchFamily="18" charset="0"/>
              </a:rPr>
            </a:br>
            <a:r>
              <a:rPr lang="en-US" sz="4800" dirty="0">
                <a:solidFill>
                  <a:srgbClr val="444444"/>
                </a:solidFill>
                <a:latin typeface="Palatino Linotype" panose="02040502050505030304" pitchFamily="18" charset="0"/>
              </a:rPr>
              <a:t>Charlie Chaplin</a:t>
            </a:r>
            <a:br>
              <a:rPr lang="en-US" sz="4800" dirty="0">
                <a:solidFill>
                  <a:srgbClr val="444444"/>
                </a:solidFill>
                <a:latin typeface="Palatino Linotype" panose="02040502050505030304" pitchFamily="18" charset="0"/>
              </a:rPr>
            </a:br>
            <a:r>
              <a:rPr lang="en-US" sz="4800" b="1" dirty="0">
                <a:solidFill>
                  <a:srgbClr val="FF0000"/>
                </a:solidFill>
                <a:latin typeface="Palatino Linotype" panose="02040502050505030304" pitchFamily="18" charset="0"/>
              </a:rPr>
              <a:t>Tom Cruise</a:t>
            </a:r>
            <a:endParaRPr lang="en-US" sz="4800" b="1" i="0" dirty="0">
              <a:solidFill>
                <a:srgbClr val="FF0000"/>
              </a:solidFill>
              <a:effectLst/>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1641499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400" b="1" dirty="0">
                <a:solidFill>
                  <a:srgbClr val="FF0000"/>
                </a:solidFill>
                <a:latin typeface="Palatino Linotype" panose="02040502050505030304" pitchFamily="18" charset="0"/>
              </a:rPr>
              <a:t>Robert De Niro</a:t>
            </a:r>
            <a:br>
              <a:rPr lang="en-US" sz="4400" dirty="0">
                <a:latin typeface="Palatino Linotype" panose="02040502050505030304" pitchFamily="18" charset="0"/>
              </a:rPr>
            </a:br>
            <a:r>
              <a:rPr lang="en-US" sz="4400" dirty="0">
                <a:solidFill>
                  <a:srgbClr val="444444"/>
                </a:solidFill>
                <a:latin typeface="Palatino Linotype" panose="02040502050505030304" pitchFamily="18" charset="0"/>
              </a:rPr>
              <a:t>Matt Dillon</a:t>
            </a:r>
            <a:br>
              <a:rPr lang="en-US" sz="4400" dirty="0">
                <a:latin typeface="Palatino Linotype" panose="02040502050505030304" pitchFamily="18" charset="0"/>
              </a:rPr>
            </a:br>
            <a:r>
              <a:rPr lang="en-US" sz="4400" b="1" dirty="0">
                <a:solidFill>
                  <a:srgbClr val="FF0000"/>
                </a:solidFill>
                <a:latin typeface="Palatino Linotype" panose="02040502050505030304" pitchFamily="18" charset="0"/>
              </a:rPr>
              <a:t>Morgan Freeman</a:t>
            </a:r>
            <a:br>
              <a:rPr lang="en-US" sz="4400" dirty="0">
                <a:latin typeface="Palatino Linotype" panose="02040502050505030304" pitchFamily="18" charset="0"/>
              </a:rPr>
            </a:br>
            <a:r>
              <a:rPr lang="en-US" sz="4400" dirty="0">
                <a:solidFill>
                  <a:srgbClr val="444444"/>
                </a:solidFill>
                <a:latin typeface="Palatino Linotype" panose="02040502050505030304" pitchFamily="18" charset="0"/>
              </a:rPr>
              <a:t>Judy Garland</a:t>
            </a:r>
            <a:br>
              <a:rPr lang="en-US" sz="4400" dirty="0">
                <a:latin typeface="Palatino Linotype" panose="02040502050505030304" pitchFamily="18" charset="0"/>
              </a:rPr>
            </a:br>
            <a:r>
              <a:rPr lang="en-US" sz="4400" b="1" dirty="0">
                <a:solidFill>
                  <a:srgbClr val="FF0000"/>
                </a:solidFill>
                <a:latin typeface="Palatino Linotype" panose="02040502050505030304" pitchFamily="18" charset="0"/>
              </a:rPr>
              <a:t>Whoopi Goldberg</a:t>
            </a:r>
            <a:br>
              <a:rPr lang="en-US" sz="4400" dirty="0">
                <a:latin typeface="Palatino Linotype" panose="02040502050505030304" pitchFamily="18" charset="0"/>
              </a:rPr>
            </a:br>
            <a:r>
              <a:rPr lang="en-US" sz="4400" b="1" dirty="0">
                <a:solidFill>
                  <a:srgbClr val="FF0000"/>
                </a:solidFill>
                <a:latin typeface="Palatino Linotype" panose="02040502050505030304" pitchFamily="18" charset="0"/>
              </a:rPr>
              <a:t>Angelina Jolie</a:t>
            </a:r>
            <a:br>
              <a:rPr lang="en-US" sz="4400" dirty="0">
                <a:latin typeface="Palatino Linotype" panose="02040502050505030304" pitchFamily="18" charset="0"/>
              </a:rPr>
            </a:br>
            <a:r>
              <a:rPr lang="en-US" sz="4400" dirty="0">
                <a:solidFill>
                  <a:srgbClr val="444444"/>
                </a:solidFill>
                <a:latin typeface="Palatino Linotype" panose="02040502050505030304" pitchFamily="18" charset="0"/>
              </a:rPr>
              <a:t>Nicole Kidman</a:t>
            </a:r>
            <a:br>
              <a:rPr lang="en-US" sz="4400" dirty="0">
                <a:latin typeface="Palatino Linotype" panose="02040502050505030304" pitchFamily="18" charset="0"/>
              </a:rPr>
            </a:br>
            <a:r>
              <a:rPr lang="en-US" sz="4400" dirty="0">
                <a:solidFill>
                  <a:srgbClr val="444444"/>
                </a:solidFill>
                <a:latin typeface="Palatino Linotype" panose="02040502050505030304" pitchFamily="18" charset="0"/>
              </a:rPr>
              <a:t>Val Kilmer</a:t>
            </a:r>
            <a:br>
              <a:rPr lang="en-US" sz="4400" dirty="0">
                <a:latin typeface="Palatino Linotype" panose="02040502050505030304" pitchFamily="18" charset="0"/>
              </a:rPr>
            </a:br>
            <a:r>
              <a:rPr lang="en-US" sz="4400" dirty="0">
                <a:solidFill>
                  <a:srgbClr val="444444"/>
                </a:solidFill>
                <a:latin typeface="Palatino Linotype" panose="02040502050505030304" pitchFamily="18" charset="0"/>
              </a:rPr>
              <a:t>Lisa Kudrow</a:t>
            </a:r>
            <a:br>
              <a:rPr lang="en-US" sz="4400" dirty="0">
                <a:latin typeface="Palatino Linotype" panose="02040502050505030304" pitchFamily="18" charset="0"/>
              </a:rPr>
            </a:br>
            <a:r>
              <a:rPr lang="en-US" sz="4400" b="1" dirty="0">
                <a:solidFill>
                  <a:srgbClr val="FF0000"/>
                </a:solidFill>
                <a:latin typeface="Palatino Linotype" panose="02040502050505030304" pitchFamily="18" charset="0"/>
              </a:rPr>
              <a:t>Marilyn Monroe</a:t>
            </a:r>
          </a:p>
        </p:txBody>
      </p:sp>
      <p:sp>
        <p:nvSpPr>
          <p:cNvPr id="3" name="Slide Number Placeholder 2"/>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2204939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a:r>
              <a:rPr lang="en-US" sz="4800" dirty="0">
                <a:solidFill>
                  <a:srgbClr val="444444"/>
                </a:solidFill>
                <a:latin typeface="Palatino Linotype" panose="02040502050505030304" pitchFamily="18" charset="0"/>
              </a:rPr>
              <a:t>Mary-Kate &amp; Ashley Olsen</a:t>
            </a:r>
            <a:br>
              <a:rPr lang="en-US" sz="4800" dirty="0">
                <a:latin typeface="Palatino Linotype" panose="02040502050505030304" pitchFamily="18" charset="0"/>
              </a:rPr>
            </a:br>
            <a:r>
              <a:rPr lang="en-US" sz="4800" dirty="0">
                <a:solidFill>
                  <a:srgbClr val="444444"/>
                </a:solidFill>
                <a:latin typeface="Palatino Linotype" panose="02040502050505030304" pitchFamily="18" charset="0"/>
              </a:rPr>
              <a:t>Sarah Jessica Parker</a:t>
            </a:r>
            <a:br>
              <a:rPr lang="en-US" sz="4800" dirty="0">
                <a:latin typeface="Palatino Linotype" panose="02040502050505030304" pitchFamily="18" charset="0"/>
              </a:rPr>
            </a:br>
            <a:r>
              <a:rPr lang="en-US" sz="4800" b="1" dirty="0">
                <a:solidFill>
                  <a:srgbClr val="FF0000"/>
                </a:solidFill>
                <a:latin typeface="Palatino Linotype" panose="02040502050505030304" pitchFamily="18" charset="0"/>
              </a:rPr>
              <a:t>Brad Pitt</a:t>
            </a:r>
            <a:br>
              <a:rPr lang="en-US" sz="4800" dirty="0">
                <a:latin typeface="Palatino Linotype" panose="02040502050505030304" pitchFamily="18" charset="0"/>
              </a:rPr>
            </a:br>
            <a:r>
              <a:rPr lang="en-US" sz="4800" b="1" dirty="0">
                <a:solidFill>
                  <a:srgbClr val="FF0000"/>
                </a:solidFill>
                <a:latin typeface="Palatino Linotype" panose="02040502050505030304" pitchFamily="18" charset="0"/>
              </a:rPr>
              <a:t>Keanu Reeves</a:t>
            </a:r>
            <a:br>
              <a:rPr lang="en-US" sz="4800" dirty="0">
                <a:latin typeface="Palatino Linotype" panose="02040502050505030304" pitchFamily="18" charset="0"/>
              </a:rPr>
            </a:br>
            <a:r>
              <a:rPr lang="en-US" sz="4800" b="1" dirty="0">
                <a:solidFill>
                  <a:srgbClr val="FF0000"/>
                </a:solidFill>
                <a:latin typeface="Palatino Linotype" panose="02040502050505030304" pitchFamily="18" charset="0"/>
              </a:rPr>
              <a:t>Julia Roberts</a:t>
            </a:r>
            <a:br>
              <a:rPr lang="en-US" sz="4800" dirty="0">
                <a:latin typeface="Palatino Linotype" panose="02040502050505030304" pitchFamily="18" charset="0"/>
              </a:rPr>
            </a:br>
            <a:r>
              <a:rPr lang="en-US" sz="4800" dirty="0">
                <a:solidFill>
                  <a:srgbClr val="444444"/>
                </a:solidFill>
                <a:latin typeface="Palatino Linotype" panose="02040502050505030304" pitchFamily="18" charset="0"/>
              </a:rPr>
              <a:t>Jennifer Saunders</a:t>
            </a:r>
            <a:br>
              <a:rPr lang="en-US" sz="4800" dirty="0">
                <a:latin typeface="Palatino Linotype" panose="02040502050505030304" pitchFamily="18" charset="0"/>
              </a:rPr>
            </a:br>
            <a:r>
              <a:rPr lang="en-US" sz="4800" b="1" dirty="0">
                <a:solidFill>
                  <a:srgbClr val="FF0000"/>
                </a:solidFill>
                <a:latin typeface="Palatino Linotype" panose="02040502050505030304" pitchFamily="18" charset="0"/>
              </a:rPr>
              <a:t>Sylvester Stallone</a:t>
            </a:r>
            <a:br>
              <a:rPr lang="en-US" sz="4800" dirty="0">
                <a:latin typeface="Palatino Linotype" panose="02040502050505030304" pitchFamily="18" charset="0"/>
              </a:rPr>
            </a:br>
            <a:r>
              <a:rPr lang="en-US" sz="4800" dirty="0">
                <a:solidFill>
                  <a:srgbClr val="444444"/>
                </a:solidFill>
                <a:latin typeface="Palatino Linotype" panose="02040502050505030304" pitchFamily="18" charset="0"/>
              </a:rPr>
              <a:t>Scarlett Johansson</a:t>
            </a:r>
            <a:br>
              <a:rPr lang="en-US" sz="4800" dirty="0">
                <a:latin typeface="Palatino Linotype" panose="02040502050505030304" pitchFamily="18" charset="0"/>
              </a:rPr>
            </a:br>
            <a:r>
              <a:rPr lang="en-US" sz="4800" dirty="0">
                <a:solidFill>
                  <a:srgbClr val="444444"/>
                </a:solidFill>
                <a:latin typeface="Palatino Linotype" panose="02040502050505030304" pitchFamily="18" charset="0"/>
              </a:rPr>
              <a:t>Chewbacca the Wookie</a:t>
            </a:r>
            <a:endParaRPr lang="en-US" sz="480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1572816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63417"/>
          </a:xfrm>
          <a:prstGeom prst="rect">
            <a:avLst/>
          </a:prstGeom>
        </p:spPr>
        <p:txBody>
          <a:bodyPr wrap="square">
            <a:spAutoFit/>
          </a:bodyPr>
          <a:lstStyle/>
          <a:p>
            <a:pPr algn="ctr"/>
            <a:r>
              <a:rPr lang="en-US" sz="3600" dirty="0"/>
              <a:t>History</a:t>
            </a:r>
          </a:p>
          <a:p>
            <a:pPr algn="ctr"/>
            <a:r>
              <a:rPr lang="en-US" sz="3600" dirty="0"/>
              <a:t>Alexander The Great</a:t>
            </a:r>
          </a:p>
          <a:p>
            <a:pPr algn="ctr"/>
            <a:r>
              <a:rPr lang="en-US" sz="4000" b="1" dirty="0"/>
              <a:t>Albert Einstein</a:t>
            </a:r>
          </a:p>
          <a:p>
            <a:pPr algn="ctr"/>
            <a:r>
              <a:rPr lang="en-US" sz="3600" dirty="0"/>
              <a:t>Jack The Ripper</a:t>
            </a:r>
          </a:p>
          <a:p>
            <a:pPr algn="ctr"/>
            <a:r>
              <a:rPr lang="en-US" sz="3600" b="1" dirty="0"/>
              <a:t>Napoleon Bonaparte</a:t>
            </a:r>
          </a:p>
          <a:p>
            <a:pPr algn="ctr"/>
            <a:r>
              <a:rPr lang="en-US" sz="3600" dirty="0"/>
              <a:t>Julius Caesar</a:t>
            </a:r>
          </a:p>
          <a:p>
            <a:pPr algn="ctr"/>
            <a:r>
              <a:rPr lang="en-US" sz="4000" b="1" dirty="0"/>
              <a:t>Aristotle</a:t>
            </a:r>
          </a:p>
          <a:p>
            <a:pPr algn="ctr"/>
            <a:r>
              <a:rPr lang="en-US" sz="3600" dirty="0"/>
              <a:t>Neil Armstrong</a:t>
            </a:r>
          </a:p>
          <a:p>
            <a:pPr algn="ctr"/>
            <a:r>
              <a:rPr lang="en-US" sz="4000" b="1" dirty="0"/>
              <a:t>Henry Ford</a:t>
            </a:r>
          </a:p>
          <a:p>
            <a:pPr algn="ctr"/>
            <a:r>
              <a:rPr lang="en-US" sz="3600" dirty="0"/>
              <a:t>Marie Curie</a:t>
            </a:r>
          </a:p>
          <a:p>
            <a:pPr algn="ctr"/>
            <a:r>
              <a:rPr lang="en-US" sz="3600" dirty="0"/>
              <a:t>Joan of Arc</a:t>
            </a:r>
          </a:p>
          <a:p>
            <a:pPr algn="ctr"/>
            <a:r>
              <a:rPr lang="en-US" sz="3600" dirty="0"/>
              <a:t>Helen Keller</a:t>
            </a:r>
          </a:p>
        </p:txBody>
      </p:sp>
      <p:sp>
        <p:nvSpPr>
          <p:cNvPr id="3" name="Slide Number Placeholder 2"/>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3003310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ctr" fontAlgn="base"/>
            <a:r>
              <a:rPr lang="en-US" sz="6000" b="1" dirty="0">
                <a:solidFill>
                  <a:srgbClr val="444444"/>
                </a:solidFill>
                <a:latin typeface="Palatino Linotype" panose="02040502050505030304" pitchFamily="18" charset="0"/>
              </a:rPr>
              <a:t>Politics</a:t>
            </a:r>
            <a:endParaRPr lang="en-US" sz="6000" dirty="0">
              <a:solidFill>
                <a:srgbClr val="444444"/>
              </a:solidFill>
              <a:latin typeface="Palatino Linotype" panose="02040502050505030304" pitchFamily="18" charset="0"/>
            </a:endParaRPr>
          </a:p>
          <a:p>
            <a:pPr algn="ctr" fontAlgn="base"/>
            <a:r>
              <a:rPr lang="en-US" sz="6000" dirty="0">
                <a:solidFill>
                  <a:srgbClr val="444444"/>
                </a:solidFill>
                <a:latin typeface="Palatino Linotype" panose="02040502050505030304" pitchFamily="18" charset="0"/>
              </a:rPr>
              <a:t>Winston Churchill</a:t>
            </a:r>
            <a:br>
              <a:rPr lang="en-US" sz="6000" dirty="0">
                <a:solidFill>
                  <a:srgbClr val="444444"/>
                </a:solidFill>
                <a:latin typeface="Palatino Linotype" panose="02040502050505030304" pitchFamily="18" charset="0"/>
              </a:rPr>
            </a:br>
            <a:r>
              <a:rPr lang="en-US" sz="6000" b="1" dirty="0">
                <a:solidFill>
                  <a:srgbClr val="FF0000"/>
                </a:solidFill>
                <a:latin typeface="Palatino Linotype" panose="02040502050505030304" pitchFamily="18" charset="0"/>
              </a:rPr>
              <a:t>Barrack Obama</a:t>
            </a:r>
          </a:p>
          <a:p>
            <a:pPr algn="ctr" fontAlgn="base"/>
            <a:r>
              <a:rPr lang="en-US" sz="6000" b="1" dirty="0">
                <a:solidFill>
                  <a:srgbClr val="444444"/>
                </a:solidFill>
                <a:latin typeface="Palatino Linotype" panose="02040502050505030304" pitchFamily="18" charset="0"/>
              </a:rPr>
              <a:t>Technologies/ICT</a:t>
            </a:r>
            <a:endParaRPr lang="en-US" sz="6000" dirty="0">
              <a:solidFill>
                <a:srgbClr val="444444"/>
              </a:solidFill>
              <a:latin typeface="Palatino Linotype" panose="02040502050505030304" pitchFamily="18" charset="0"/>
            </a:endParaRPr>
          </a:p>
          <a:p>
            <a:pPr algn="ctr" fontAlgn="base"/>
            <a:r>
              <a:rPr lang="en-US" sz="6000" b="1" dirty="0">
                <a:solidFill>
                  <a:srgbClr val="FF0000"/>
                </a:solidFill>
                <a:latin typeface="Palatino Linotype" panose="02040502050505030304" pitchFamily="18" charset="0"/>
              </a:rPr>
              <a:t>Bill Gates</a:t>
            </a:r>
            <a:br>
              <a:rPr lang="en-US" sz="6000" dirty="0">
                <a:solidFill>
                  <a:srgbClr val="444444"/>
                </a:solidFill>
                <a:latin typeface="Palatino Linotype" panose="02040502050505030304" pitchFamily="18" charset="0"/>
              </a:rPr>
            </a:br>
            <a:r>
              <a:rPr lang="en-US" sz="6000" dirty="0">
                <a:solidFill>
                  <a:srgbClr val="444444"/>
                </a:solidFill>
                <a:latin typeface="Palatino Linotype" panose="02040502050505030304" pitchFamily="18" charset="0"/>
              </a:rPr>
              <a:t>Steve Jobs</a:t>
            </a:r>
            <a:br>
              <a:rPr lang="en-US" sz="6000" dirty="0">
                <a:solidFill>
                  <a:srgbClr val="444444"/>
                </a:solidFill>
                <a:latin typeface="Palatino Linotype" panose="02040502050505030304" pitchFamily="18" charset="0"/>
              </a:rPr>
            </a:br>
            <a:r>
              <a:rPr lang="en-US" sz="6000" dirty="0">
                <a:solidFill>
                  <a:srgbClr val="444444"/>
                </a:solidFill>
                <a:latin typeface="Palatino Linotype" panose="02040502050505030304" pitchFamily="18" charset="0"/>
              </a:rPr>
              <a:t>Steve </a:t>
            </a:r>
            <a:r>
              <a:rPr lang="en-US" sz="6000" dirty="0" err="1">
                <a:solidFill>
                  <a:srgbClr val="444444"/>
                </a:solidFill>
                <a:latin typeface="Palatino Linotype" panose="02040502050505030304" pitchFamily="18" charset="0"/>
              </a:rPr>
              <a:t>Wozniack</a:t>
            </a:r>
            <a:endParaRPr lang="en-US" sz="6000" b="0" i="0" dirty="0">
              <a:solidFill>
                <a:srgbClr val="444444"/>
              </a:solidFill>
              <a:effectLst/>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2016587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85" y="1"/>
            <a:ext cx="12131615" cy="7232749"/>
          </a:xfrm>
          <a:prstGeom prst="rect">
            <a:avLst/>
          </a:prstGeom>
        </p:spPr>
        <p:txBody>
          <a:bodyPr wrap="square">
            <a:spAutoFit/>
          </a:bodyPr>
          <a:lstStyle/>
          <a:p>
            <a:pPr algn="ctr" fontAlgn="base"/>
            <a:r>
              <a:rPr lang="en-US" sz="3200" b="1" dirty="0">
                <a:solidFill>
                  <a:srgbClr val="444444"/>
                </a:solidFill>
                <a:latin typeface="Palatino Linotype" panose="02040502050505030304" pitchFamily="18" charset="0"/>
              </a:rPr>
              <a:t>Sport</a:t>
            </a:r>
            <a:endParaRPr lang="en-US" sz="3200" dirty="0">
              <a:solidFill>
                <a:srgbClr val="444444"/>
              </a:solidFill>
              <a:latin typeface="Palatino Linotype" panose="02040502050505030304" pitchFamily="18" charset="0"/>
            </a:endParaRPr>
          </a:p>
          <a:p>
            <a:pPr algn="ctr" fontAlgn="base"/>
            <a:r>
              <a:rPr lang="en-US" sz="3200" dirty="0" err="1">
                <a:solidFill>
                  <a:srgbClr val="444444"/>
                </a:solidFill>
                <a:latin typeface="Palatino Linotype" panose="02040502050505030304" pitchFamily="18" charset="0"/>
              </a:rPr>
              <a:t>Wasim</a:t>
            </a:r>
            <a:r>
              <a:rPr lang="en-US" sz="3200" dirty="0">
                <a:solidFill>
                  <a:srgbClr val="444444"/>
                </a:solidFill>
                <a:latin typeface="Palatino Linotype" panose="02040502050505030304" pitchFamily="18" charset="0"/>
              </a:rPr>
              <a:t> </a:t>
            </a:r>
            <a:r>
              <a:rPr lang="en-US" sz="3200" dirty="0" err="1">
                <a:solidFill>
                  <a:srgbClr val="444444"/>
                </a:solidFill>
                <a:latin typeface="Palatino Linotype" panose="02040502050505030304" pitchFamily="18" charset="0"/>
              </a:rPr>
              <a:t>Akram</a:t>
            </a:r>
            <a:br>
              <a:rPr lang="en-US" sz="3200" dirty="0">
                <a:solidFill>
                  <a:srgbClr val="444444"/>
                </a:solidFill>
                <a:latin typeface="Palatino Linotype" panose="02040502050505030304" pitchFamily="18" charset="0"/>
              </a:rPr>
            </a:br>
            <a:r>
              <a:rPr lang="en-US" sz="3200" dirty="0">
                <a:solidFill>
                  <a:srgbClr val="444444"/>
                </a:solidFill>
                <a:latin typeface="Palatino Linotype" panose="02040502050505030304" pitchFamily="18" charset="0"/>
              </a:rPr>
              <a:t>Sir Bobby Charlton</a:t>
            </a:r>
            <a:br>
              <a:rPr lang="en-US" sz="3200" dirty="0">
                <a:solidFill>
                  <a:srgbClr val="444444"/>
                </a:solidFill>
                <a:latin typeface="Palatino Linotype" panose="02040502050505030304" pitchFamily="18" charset="0"/>
              </a:rPr>
            </a:br>
            <a:r>
              <a:rPr lang="en-US" sz="3200" dirty="0">
                <a:solidFill>
                  <a:srgbClr val="444444"/>
                </a:solidFill>
                <a:latin typeface="Palatino Linotype" panose="02040502050505030304" pitchFamily="18" charset="0"/>
              </a:rPr>
              <a:t>Diego Armando Maradona</a:t>
            </a:r>
            <a:br>
              <a:rPr lang="en-US" sz="3200" dirty="0">
                <a:solidFill>
                  <a:srgbClr val="444444"/>
                </a:solidFill>
                <a:latin typeface="Palatino Linotype" panose="02040502050505030304" pitchFamily="18" charset="0"/>
              </a:rPr>
            </a:br>
            <a:r>
              <a:rPr lang="en-US" sz="4400" b="1" dirty="0">
                <a:solidFill>
                  <a:srgbClr val="444444"/>
                </a:solidFill>
                <a:latin typeface="Palatino Linotype" panose="02040502050505030304" pitchFamily="18" charset="0"/>
              </a:rPr>
              <a:t>Pele</a:t>
            </a:r>
            <a:br>
              <a:rPr lang="en-US" sz="4400" b="1" dirty="0">
                <a:solidFill>
                  <a:srgbClr val="444444"/>
                </a:solidFill>
                <a:latin typeface="Palatino Linotype" panose="02040502050505030304" pitchFamily="18" charset="0"/>
              </a:rPr>
            </a:br>
            <a:r>
              <a:rPr lang="en-US" sz="4400" b="1" dirty="0">
                <a:solidFill>
                  <a:srgbClr val="444444"/>
                </a:solidFill>
                <a:latin typeface="Palatino Linotype" panose="02040502050505030304" pitchFamily="18" charset="0"/>
              </a:rPr>
              <a:t>Lionel Messi</a:t>
            </a:r>
            <a:br>
              <a:rPr lang="en-US" sz="3200" dirty="0">
                <a:solidFill>
                  <a:srgbClr val="444444"/>
                </a:solidFill>
                <a:latin typeface="Palatino Linotype" panose="02040502050505030304" pitchFamily="18" charset="0"/>
              </a:rPr>
            </a:br>
            <a:r>
              <a:rPr lang="en-US" sz="3200" dirty="0">
                <a:solidFill>
                  <a:srgbClr val="444444"/>
                </a:solidFill>
                <a:latin typeface="Palatino Linotype" panose="02040502050505030304" pitchFamily="18" charset="0"/>
              </a:rPr>
              <a:t>Paula Radcliffe</a:t>
            </a:r>
            <a:br>
              <a:rPr lang="en-US" sz="3200" dirty="0">
                <a:solidFill>
                  <a:srgbClr val="444444"/>
                </a:solidFill>
                <a:latin typeface="Palatino Linotype" panose="02040502050505030304" pitchFamily="18" charset="0"/>
              </a:rPr>
            </a:br>
            <a:r>
              <a:rPr lang="en-US" sz="3200" dirty="0">
                <a:solidFill>
                  <a:srgbClr val="444444"/>
                </a:solidFill>
                <a:latin typeface="Palatino Linotype" panose="02040502050505030304" pitchFamily="18" charset="0"/>
              </a:rPr>
              <a:t>Jimmy White</a:t>
            </a:r>
            <a:br>
              <a:rPr lang="en-US" sz="3200" dirty="0">
                <a:solidFill>
                  <a:srgbClr val="444444"/>
                </a:solidFill>
                <a:latin typeface="Palatino Linotype" panose="02040502050505030304" pitchFamily="18" charset="0"/>
              </a:rPr>
            </a:br>
            <a:r>
              <a:rPr lang="en-US" sz="3200" dirty="0">
                <a:solidFill>
                  <a:srgbClr val="444444"/>
                </a:solidFill>
                <a:latin typeface="Palatino Linotype" panose="02040502050505030304" pitchFamily="18" charset="0"/>
              </a:rPr>
              <a:t>Mark Williams</a:t>
            </a:r>
            <a:br>
              <a:rPr lang="en-US" sz="3200" dirty="0">
                <a:solidFill>
                  <a:srgbClr val="444444"/>
                </a:solidFill>
                <a:latin typeface="Palatino Linotype" panose="02040502050505030304" pitchFamily="18" charset="0"/>
              </a:rPr>
            </a:br>
            <a:r>
              <a:rPr lang="en-US" sz="3600" b="1" dirty="0">
                <a:solidFill>
                  <a:srgbClr val="444444"/>
                </a:solidFill>
                <a:latin typeface="Palatino Linotype" panose="02040502050505030304" pitchFamily="18" charset="0"/>
              </a:rPr>
              <a:t>John McEnroe</a:t>
            </a:r>
            <a:br>
              <a:rPr lang="en-US" sz="3600" b="1" dirty="0">
                <a:solidFill>
                  <a:srgbClr val="444444"/>
                </a:solidFill>
                <a:latin typeface="Palatino Linotype" panose="02040502050505030304" pitchFamily="18" charset="0"/>
              </a:rPr>
            </a:br>
            <a:r>
              <a:rPr lang="en-US" sz="3600" b="1" dirty="0">
                <a:solidFill>
                  <a:srgbClr val="444444"/>
                </a:solidFill>
                <a:latin typeface="Palatino Linotype" panose="02040502050505030304" pitchFamily="18" charset="0"/>
              </a:rPr>
              <a:t>Martina Navratilova</a:t>
            </a:r>
            <a:br>
              <a:rPr lang="en-US" sz="3600" b="1" dirty="0">
                <a:solidFill>
                  <a:srgbClr val="444444"/>
                </a:solidFill>
                <a:latin typeface="Palatino Linotype" panose="02040502050505030304" pitchFamily="18" charset="0"/>
              </a:rPr>
            </a:br>
            <a:r>
              <a:rPr lang="en-US" sz="3600" b="1" dirty="0">
                <a:solidFill>
                  <a:srgbClr val="444444"/>
                </a:solidFill>
                <a:latin typeface="Palatino Linotype" panose="02040502050505030304" pitchFamily="18" charset="0"/>
              </a:rPr>
              <a:t>Greg Rusedski</a:t>
            </a:r>
            <a:br>
              <a:rPr lang="en-US" sz="3200" dirty="0">
                <a:solidFill>
                  <a:srgbClr val="444444"/>
                </a:solidFill>
                <a:latin typeface="Palatino Linotype" panose="02040502050505030304" pitchFamily="18" charset="0"/>
              </a:rPr>
            </a:br>
            <a:r>
              <a:rPr lang="en-US" sz="3200" dirty="0">
                <a:solidFill>
                  <a:srgbClr val="444444"/>
                </a:solidFill>
                <a:latin typeface="Palatino Linotype" panose="02040502050505030304" pitchFamily="18" charset="0"/>
              </a:rPr>
              <a:t>Babe Ruth</a:t>
            </a:r>
            <a:endParaRPr lang="en-US" sz="3200" b="0" i="0" dirty="0">
              <a:solidFill>
                <a:srgbClr val="444444"/>
              </a:solidFill>
              <a:effectLst/>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541149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045"/>
            <a:ext cx="12192000" cy="5967659"/>
          </a:xfrm>
          <a:prstGeom prst="rect">
            <a:avLst/>
          </a:prstGeom>
        </p:spPr>
        <p:txBody>
          <a:bodyPr wrap="square">
            <a:spAutoFit/>
          </a:bodyPr>
          <a:lstStyle/>
          <a:p>
            <a:pPr marL="342900" marR="0" lvl="0" indent="-342900" algn="ctr">
              <a:lnSpc>
                <a:spcPct val="107000"/>
              </a:lnSpc>
              <a:spcBef>
                <a:spcPts val="0"/>
              </a:spcBef>
              <a:spcAft>
                <a:spcPts val="800"/>
              </a:spcAft>
              <a:buFont typeface="Palatino Linotype" panose="02040502050505030304" pitchFamily="18" charset="0"/>
              <a:buAutoNum type="alphaLcParenR"/>
            </a:pPr>
            <a:r>
              <a:rPr lang="en-US" sz="7200" dirty="0">
                <a:solidFill>
                  <a:srgbClr val="000000"/>
                </a:solidFill>
                <a:latin typeface="Palatino Linotype" panose="02040502050505030304" pitchFamily="18" charset="0"/>
                <a:ea typeface="Calibri" panose="020F0502020204030204" pitchFamily="34" charset="0"/>
                <a:cs typeface="Arial" panose="020B0604020202020204" pitchFamily="34" charset="0"/>
              </a:rPr>
              <a:t>Verse 9, The tree of life was also in the middle of the garden.</a:t>
            </a:r>
            <a:endParaRPr lang="en-US" sz="7200" dirty="0">
              <a:latin typeface="Calibri" panose="020F0502020204030204" pitchFamily="34" charset="0"/>
              <a:ea typeface="Calibri" panose="020F0502020204030204" pitchFamily="34" charset="0"/>
              <a:cs typeface="Arial" panose="020B0604020202020204" pitchFamily="34" charset="0"/>
            </a:endParaRPr>
          </a:p>
          <a:p>
            <a:pPr algn="ctr"/>
            <a:r>
              <a:rPr lang="en-US" sz="7200" dirty="0">
                <a:solidFill>
                  <a:srgbClr val="000000"/>
                </a:solidFill>
                <a:latin typeface="Palatino Linotype" panose="02040502050505030304" pitchFamily="18" charset="0"/>
                <a:ea typeface="Calibri" panose="020F0502020204030204" pitchFamily="34" charset="0"/>
                <a:cs typeface="Arial" panose="020B0604020202020204" pitchFamily="34" charset="0"/>
              </a:rPr>
              <a:t>The tree of life is simply the divine wisdom</a:t>
            </a:r>
            <a:endParaRPr lang="en-US" sz="7200" dirty="0"/>
          </a:p>
        </p:txBody>
      </p:sp>
      <p:sp>
        <p:nvSpPr>
          <p:cNvPr id="3" name="Slide Number Placeholder 2"/>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2382662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ctr"/>
            <a:r>
              <a:rPr lang="en-US" sz="6600" dirty="0">
                <a:solidFill>
                  <a:srgbClr val="000000"/>
                </a:solidFill>
                <a:latin typeface="Palatino Linotype" panose="02040502050505030304" pitchFamily="18" charset="0"/>
                <a:ea typeface="Calibri" panose="020F0502020204030204" pitchFamily="34" charset="0"/>
                <a:cs typeface="Arial" panose="020B0604020202020204" pitchFamily="34" charset="0"/>
              </a:rPr>
              <a:t>In Revelation, 2:7 Yahweh says </a:t>
            </a:r>
            <a:r>
              <a:rPr lang="en-US" sz="6600" dirty="0">
                <a:solidFill>
                  <a:srgbClr val="000000"/>
                </a:solidFill>
                <a:latin typeface="Verdana" panose="020B0604030504040204" pitchFamily="34" charset="0"/>
                <a:ea typeface="Calibri" panose="020F0502020204030204" pitchFamily="34" charset="0"/>
                <a:cs typeface="Arial" panose="020B0604020202020204" pitchFamily="34" charset="0"/>
              </a:rPr>
              <a:t>“</a:t>
            </a:r>
            <a:r>
              <a:rPr lang="en-US" sz="6600" b="1" dirty="0">
                <a:solidFill>
                  <a:srgbClr val="000000"/>
                </a:solidFill>
                <a:latin typeface="Verdana" panose="020B0604030504040204" pitchFamily="34" charset="0"/>
                <a:ea typeface="Calibri" panose="020F0502020204030204" pitchFamily="34" charset="0"/>
                <a:cs typeface="Arial" panose="020B0604020202020204" pitchFamily="34" charset="0"/>
              </a:rPr>
              <a:t>I will give the privilege of </a:t>
            </a:r>
            <a:r>
              <a:rPr lang="en-US" sz="6600" b="1" dirty="0">
                <a:solidFill>
                  <a:srgbClr val="00B050"/>
                </a:solidFill>
                <a:latin typeface="Verdana" panose="020B0604030504040204" pitchFamily="34" charset="0"/>
                <a:ea typeface="Calibri" panose="020F0502020204030204" pitchFamily="34" charset="0"/>
                <a:cs typeface="Arial" panose="020B0604020202020204" pitchFamily="34" charset="0"/>
              </a:rPr>
              <a:t>eating from the tree of life</a:t>
            </a:r>
            <a:r>
              <a:rPr lang="en-US" sz="6600" b="1" dirty="0">
                <a:solidFill>
                  <a:srgbClr val="000000"/>
                </a:solidFill>
                <a:latin typeface="Verdana" panose="020B0604030504040204" pitchFamily="34" charset="0"/>
                <a:ea typeface="Calibri" panose="020F0502020204030204" pitchFamily="34" charset="0"/>
                <a:cs typeface="Arial" panose="020B0604020202020204" pitchFamily="34" charset="0"/>
              </a:rPr>
              <a:t> that is in Elohim’s paradise to everyone who overcomes”</a:t>
            </a:r>
            <a:endParaRPr lang="en-US" sz="6600" dirty="0"/>
          </a:p>
        </p:txBody>
      </p:sp>
      <p:sp>
        <p:nvSpPr>
          <p:cNvPr id="3" name="Slide Number Placeholder 2"/>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2278341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302687"/>
          </a:xfrm>
          <a:prstGeom prst="rect">
            <a:avLst/>
          </a:prstGeom>
        </p:spPr>
        <p:txBody>
          <a:bodyPr wrap="square">
            <a:spAutoFit/>
          </a:bodyPr>
          <a:lstStyle/>
          <a:p>
            <a:pPr marL="342900" marR="0" lvl="0" indent="-342900" algn="ctr">
              <a:lnSpc>
                <a:spcPct val="107000"/>
              </a:lnSpc>
              <a:spcBef>
                <a:spcPts val="0"/>
              </a:spcBef>
              <a:spcAft>
                <a:spcPts val="800"/>
              </a:spcAft>
              <a:buFont typeface="Palatino Linotype" panose="02040502050505030304" pitchFamily="18" charset="0"/>
              <a:buAutoNum type="alphaLcParenR"/>
            </a:pPr>
            <a:r>
              <a:rPr lang="en-US" sz="5400" b="1" dirty="0">
                <a:solidFill>
                  <a:srgbClr val="000000"/>
                </a:solidFill>
                <a:latin typeface="Verdana" panose="020B0604030504040204" pitchFamily="34" charset="0"/>
                <a:ea typeface="Calibri" panose="020F0502020204030204" pitchFamily="34" charset="0"/>
                <a:cs typeface="Arial" panose="020B0604020202020204" pitchFamily="34" charset="0"/>
              </a:rPr>
              <a:t>Yahshua meant to say: if you can overcome every chakra to get to heaven, He will personally make you </a:t>
            </a:r>
            <a:r>
              <a:rPr lang="en-US" sz="5400" b="1" dirty="0">
                <a:solidFill>
                  <a:srgbClr val="00B050"/>
                </a:solidFill>
                <a:latin typeface="Verdana" panose="020B0604030504040204" pitchFamily="34" charset="0"/>
                <a:ea typeface="Calibri" panose="020F0502020204030204" pitchFamily="34" charset="0"/>
                <a:cs typeface="Arial" panose="020B0604020202020204" pitchFamily="34" charset="0"/>
              </a:rPr>
              <a:t>divinely wise.</a:t>
            </a:r>
            <a:r>
              <a:rPr lang="en-US" sz="5400" dirty="0">
                <a:solidFill>
                  <a:srgbClr val="00B050"/>
                </a:solidFill>
                <a:latin typeface="Palatino Linotype" panose="02040502050505030304" pitchFamily="18" charset="0"/>
                <a:ea typeface="Calibri" panose="020F0502020204030204" pitchFamily="34" charset="0"/>
                <a:cs typeface="Arial" panose="020B0604020202020204" pitchFamily="34" charset="0"/>
              </a:rPr>
              <a:t> </a:t>
            </a:r>
            <a:endParaRPr lang="en-US" sz="5400" dirty="0">
              <a:latin typeface="Calibri" panose="020F0502020204030204" pitchFamily="34" charset="0"/>
              <a:ea typeface="Calibri" panose="020F0502020204030204" pitchFamily="34" charset="0"/>
              <a:cs typeface="Arial" panose="020B0604020202020204" pitchFamily="34" charset="0"/>
            </a:endParaRPr>
          </a:p>
          <a:p>
            <a:pPr algn="ctr"/>
            <a:r>
              <a:rPr lang="en-US" sz="5400" b="1" dirty="0">
                <a:latin typeface="Verdana" panose="020B0604030504040204" pitchFamily="34" charset="0"/>
                <a:ea typeface="Calibri" panose="020F0502020204030204" pitchFamily="34" charset="0"/>
                <a:cs typeface="Arial" panose="020B0604020202020204" pitchFamily="34" charset="0"/>
              </a:rPr>
              <a:t>You will be guided by Yahweh messengers</a:t>
            </a:r>
            <a:endParaRPr lang="en-US" sz="5400" dirty="0"/>
          </a:p>
        </p:txBody>
      </p:sp>
      <p:sp>
        <p:nvSpPr>
          <p:cNvPr id="3" name="Slide Number Placeholder 2"/>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410443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85" y="0"/>
            <a:ext cx="12131615" cy="6740307"/>
          </a:xfrm>
          <a:prstGeom prst="rect">
            <a:avLst/>
          </a:prstGeom>
        </p:spPr>
        <p:txBody>
          <a:bodyPr wrap="square">
            <a:spAutoFit/>
          </a:bodyPr>
          <a:lstStyle/>
          <a:p>
            <a:pPr algn="ctr"/>
            <a:r>
              <a:rPr lang="en-US" sz="7200" dirty="0">
                <a:solidFill>
                  <a:srgbClr val="000000"/>
                </a:solidFill>
                <a:latin typeface="Palatino Linotype" panose="02040502050505030304" pitchFamily="18" charset="0"/>
                <a:ea typeface="Calibri" panose="020F0502020204030204" pitchFamily="34" charset="0"/>
                <a:cs typeface="Arial" panose="020B0604020202020204" pitchFamily="34" charset="0"/>
              </a:rPr>
              <a:t>16. In his right hand he held </a:t>
            </a:r>
            <a:r>
              <a:rPr lang="en-US" sz="7200" b="1" dirty="0">
                <a:solidFill>
                  <a:srgbClr val="00B050"/>
                </a:solidFill>
                <a:latin typeface="Palatino Linotype" panose="02040502050505030304" pitchFamily="18" charset="0"/>
                <a:ea typeface="Calibri" panose="020F0502020204030204" pitchFamily="34" charset="0"/>
                <a:cs typeface="Arial" panose="020B0604020202020204" pitchFamily="34" charset="0"/>
              </a:rPr>
              <a:t>seven stars</a:t>
            </a:r>
            <a:r>
              <a:rPr lang="en-US" sz="72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and out of his mouth came a sharp, two-edged sword. His face was like the sun when it shines with full force</a:t>
            </a:r>
            <a:endParaRPr lang="en-US" sz="7200" dirty="0"/>
          </a:p>
        </p:txBody>
      </p:sp>
      <p:sp>
        <p:nvSpPr>
          <p:cNvPr id="3" name="Slide Number Placeholder 2"/>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148423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91" y="0"/>
            <a:ext cx="12097109" cy="6981398"/>
          </a:xfrm>
          <a:prstGeom prst="rect">
            <a:avLst/>
          </a:prstGeom>
        </p:spPr>
        <p:txBody>
          <a:bodyPr wrap="square">
            <a:spAutoFit/>
          </a:bodyPr>
          <a:lstStyle/>
          <a:p>
            <a:pPr marL="342900" marR="0" lvl="0" indent="-342900" algn="ctr">
              <a:lnSpc>
                <a:spcPct val="107000"/>
              </a:lnSpc>
              <a:spcBef>
                <a:spcPts val="0"/>
              </a:spcBef>
              <a:spcAft>
                <a:spcPts val="800"/>
              </a:spcAft>
              <a:buFont typeface="+mj-lt"/>
              <a:buAutoNum type="alphaUcPeriod"/>
            </a:pPr>
            <a:r>
              <a:rPr lang="en-US" sz="6000" dirty="0">
                <a:latin typeface="Palatino Linotype" panose="02040502050505030304" pitchFamily="18" charset="0"/>
                <a:ea typeface="Calibri" panose="020F0502020204030204" pitchFamily="34" charset="0"/>
                <a:cs typeface="Arial" panose="020B0604020202020204" pitchFamily="34" charset="0"/>
              </a:rPr>
              <a:t>Tree of life is simply divine knowledge, divine wisdom which you can get only by climbing from the root chakra to the crown chakra.</a:t>
            </a:r>
            <a:endParaRPr lang="en-US" sz="6000" dirty="0">
              <a:latin typeface="Calibri" panose="020F0502020204030204" pitchFamily="34" charset="0"/>
              <a:ea typeface="Calibri" panose="020F0502020204030204" pitchFamily="34" charset="0"/>
              <a:cs typeface="Arial" panose="020B0604020202020204" pitchFamily="34" charset="0"/>
            </a:endParaRPr>
          </a:p>
          <a:p>
            <a:pPr algn="ctr"/>
            <a:r>
              <a:rPr lang="en-US" sz="6000" dirty="0">
                <a:latin typeface="Palatino Linotype" panose="02040502050505030304" pitchFamily="18" charset="0"/>
                <a:ea typeface="Calibri" panose="020F0502020204030204" pitchFamily="34" charset="0"/>
                <a:cs typeface="Arial" panose="020B0604020202020204" pitchFamily="34" charset="0"/>
              </a:rPr>
              <a:t>Let’s see another example which can light you up greatly</a:t>
            </a:r>
            <a:endParaRPr lang="en-US" sz="6000" dirty="0"/>
          </a:p>
        </p:txBody>
      </p:sp>
      <p:sp>
        <p:nvSpPr>
          <p:cNvPr id="3" name="Slide Number Placeholder 2"/>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379562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28740" cy="6463308"/>
          </a:xfrm>
          <a:prstGeom prst="rect">
            <a:avLst/>
          </a:prstGeom>
        </p:spPr>
        <p:txBody>
          <a:bodyPr wrap="square">
            <a:spAutoFit/>
          </a:bodyPr>
          <a:lstStyle/>
          <a:p>
            <a:pPr algn="ctr"/>
            <a:r>
              <a:rPr lang="en-US" sz="5400" dirty="0">
                <a:latin typeface="Palatino Linotype" panose="02040502050505030304" pitchFamily="18" charset="0"/>
                <a:ea typeface="Calibri" panose="020F0502020204030204" pitchFamily="34" charset="0"/>
                <a:cs typeface="Arial" panose="020B0604020202020204" pitchFamily="34" charset="0"/>
              </a:rPr>
              <a:t>Luke 19:3-6 </a:t>
            </a:r>
            <a:r>
              <a:rPr lang="en-US" sz="5400" b="1"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3 </a:t>
            </a:r>
            <a:r>
              <a:rPr lang="en-US" sz="5400" dirty="0">
                <a:solidFill>
                  <a:srgbClr val="000000"/>
                </a:solidFill>
                <a:latin typeface="Palatino Linotype" panose="02040502050505030304" pitchFamily="18" charset="0"/>
                <a:ea typeface="Calibri" panose="020F0502020204030204" pitchFamily="34" charset="0"/>
                <a:cs typeface="Arial" panose="020B0604020202020204" pitchFamily="34" charset="0"/>
              </a:rPr>
              <a:t>He was trying to see who Yahshua was, but he couldn’t do so due to the crowd, since he was a short man. </a:t>
            </a:r>
            <a:r>
              <a:rPr lang="en-US" sz="5400" b="1"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4 So he ran ahead and climbed a sycamore tree to see Yahshua, who was going to pass that way. 5 When Yahshua came to the tree, he looked up and said, “Zacchaeus, hurry and come down! </a:t>
            </a:r>
            <a:r>
              <a:rPr lang="fr-FR" sz="5400" b="1"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I must </a:t>
            </a:r>
            <a:r>
              <a:rPr lang="fr-FR" sz="5400" b="1" baseline="30000" dirty="0" err="1">
                <a:solidFill>
                  <a:srgbClr val="000000"/>
                </a:solidFill>
                <a:latin typeface="Palatino Linotype" panose="02040502050505030304" pitchFamily="18" charset="0"/>
                <a:ea typeface="Calibri" panose="020F0502020204030204" pitchFamily="34" charset="0"/>
                <a:cs typeface="Arial" panose="020B0604020202020204" pitchFamily="34" charset="0"/>
              </a:rPr>
              <a:t>stay</a:t>
            </a:r>
            <a:r>
              <a:rPr lang="fr-FR" sz="5400" b="1"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at </a:t>
            </a:r>
            <a:r>
              <a:rPr lang="fr-FR" sz="5400" b="1" baseline="30000" dirty="0" err="1">
                <a:solidFill>
                  <a:srgbClr val="000000"/>
                </a:solidFill>
                <a:latin typeface="Palatino Linotype" panose="02040502050505030304" pitchFamily="18" charset="0"/>
                <a:ea typeface="Calibri" panose="020F0502020204030204" pitchFamily="34" charset="0"/>
                <a:cs typeface="Arial" panose="020B0604020202020204" pitchFamily="34" charset="0"/>
              </a:rPr>
              <a:t>your</a:t>
            </a:r>
            <a:r>
              <a:rPr lang="fr-FR" sz="5400" b="1"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house </a:t>
            </a:r>
            <a:r>
              <a:rPr lang="fr-FR" sz="5400" b="1" baseline="30000" dirty="0" err="1">
                <a:solidFill>
                  <a:srgbClr val="000000"/>
                </a:solidFill>
                <a:latin typeface="Palatino Linotype" panose="02040502050505030304" pitchFamily="18" charset="0"/>
                <a:ea typeface="Calibri" panose="020F0502020204030204" pitchFamily="34" charset="0"/>
                <a:cs typeface="Arial" panose="020B0604020202020204" pitchFamily="34" charset="0"/>
              </a:rPr>
              <a:t>today</a:t>
            </a:r>
            <a:r>
              <a:rPr lang="fr-FR" sz="5400" b="1"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a:t>
            </a:r>
            <a:r>
              <a:rPr lang="en-US" sz="5400" b="1" u="sng"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6 </a:t>
            </a:r>
            <a:r>
              <a:rPr lang="en-US" sz="5400" b="1" u="sng" baseline="30000" dirty="0">
                <a:solidFill>
                  <a:srgbClr val="7030A0"/>
                </a:solidFill>
                <a:latin typeface="Palatino Linotype" panose="02040502050505030304" pitchFamily="18" charset="0"/>
                <a:ea typeface="Calibri" panose="020F0502020204030204" pitchFamily="34" charset="0"/>
                <a:cs typeface="Arial" panose="020B0604020202020204" pitchFamily="34" charset="0"/>
              </a:rPr>
              <a:t>Zacchaeus came down quickly and was glad to welcome him into his home</a:t>
            </a:r>
            <a:endParaRPr lang="en-US" sz="5400" dirty="0">
              <a:solidFill>
                <a:srgbClr val="7030A0"/>
              </a:solidFill>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34296910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001643"/>
          </a:xfrm>
          <a:prstGeom prst="rect">
            <a:avLst/>
          </a:prstGeom>
        </p:spPr>
        <p:txBody>
          <a:bodyPr wrap="square">
            <a:spAutoFit/>
          </a:bodyPr>
          <a:lstStyle/>
          <a:p>
            <a:pPr algn="ctr"/>
            <a:r>
              <a:rPr lang="en-US" sz="4800" dirty="0">
                <a:latin typeface="Palatino Linotype" panose="02040502050505030304" pitchFamily="18" charset="0"/>
              </a:rPr>
              <a:t>b)	That is a story well organized to mislead you.</a:t>
            </a:r>
          </a:p>
          <a:p>
            <a:pPr algn="ctr"/>
            <a:r>
              <a:rPr lang="en-US" sz="4800" dirty="0">
                <a:latin typeface="Palatino Linotype" panose="02040502050505030304" pitchFamily="18" charset="0"/>
              </a:rPr>
              <a:t>c)	It is all symbolic. Pay close attention to the verse.</a:t>
            </a:r>
          </a:p>
          <a:p>
            <a:pPr algn="ctr"/>
            <a:r>
              <a:rPr lang="en-US" sz="4800" dirty="0">
                <a:latin typeface="Palatino Linotype" panose="02040502050505030304" pitchFamily="18" charset="0"/>
              </a:rPr>
              <a:t>d)	To see Yahshua, the short man had to climb a sycamore tree. He left the crowd stuck at the lower level and he went to the higher level so He could see Yahshua</a:t>
            </a:r>
          </a:p>
        </p:txBody>
      </p:sp>
      <p:sp>
        <p:nvSpPr>
          <p:cNvPr id="2" name="Slide Number Placeholder 1"/>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3721804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555641"/>
          </a:xfrm>
          <a:prstGeom prst="rect">
            <a:avLst/>
          </a:prstGeom>
        </p:spPr>
        <p:txBody>
          <a:bodyPr wrap="square">
            <a:spAutoFit/>
          </a:bodyPr>
          <a:lstStyle/>
          <a:p>
            <a:pPr algn="ctr"/>
            <a:r>
              <a:rPr lang="en-US" sz="6000" dirty="0">
                <a:latin typeface="Palatino Linotype" panose="02040502050505030304" pitchFamily="18" charset="0"/>
              </a:rPr>
              <a:t>e)	3 words are extremely important here. </a:t>
            </a:r>
            <a:r>
              <a:rPr lang="en-US" sz="6000" b="1" dirty="0">
                <a:solidFill>
                  <a:srgbClr val="FF0000"/>
                </a:solidFill>
                <a:latin typeface="Palatino Linotype" panose="02040502050505030304" pitchFamily="18" charset="0"/>
              </a:rPr>
              <a:t>Short man, climb, sycamore </a:t>
            </a:r>
            <a:r>
              <a:rPr lang="en-US" sz="6000" dirty="0">
                <a:latin typeface="Palatino Linotype" panose="02040502050505030304" pitchFamily="18" charset="0"/>
              </a:rPr>
              <a:t>tree.</a:t>
            </a:r>
          </a:p>
          <a:p>
            <a:pPr algn="ctr"/>
            <a:r>
              <a:rPr lang="en-US" sz="6000" dirty="0">
                <a:latin typeface="Palatino Linotype" panose="02040502050505030304" pitchFamily="18" charset="0"/>
              </a:rPr>
              <a:t>f)	</a:t>
            </a:r>
            <a:r>
              <a:rPr lang="en-US" sz="6000" b="1" dirty="0">
                <a:solidFill>
                  <a:srgbClr val="00B050"/>
                </a:solidFill>
                <a:latin typeface="Palatino Linotype" panose="02040502050505030304" pitchFamily="18" charset="0"/>
              </a:rPr>
              <a:t>Sycamore tree, in knowledge </a:t>
            </a:r>
            <a:r>
              <a:rPr lang="en-US" sz="6000" b="1">
                <a:solidFill>
                  <a:srgbClr val="00B050"/>
                </a:solidFill>
                <a:latin typeface="Palatino Linotype" panose="02040502050505030304" pitchFamily="18" charset="0"/>
              </a:rPr>
              <a:t>book it means </a:t>
            </a:r>
            <a:r>
              <a:rPr lang="en-US" sz="6000" b="1" dirty="0">
                <a:solidFill>
                  <a:srgbClr val="00B050"/>
                </a:solidFill>
                <a:latin typeface="Palatino Linotype" panose="02040502050505030304" pitchFamily="18" charset="0"/>
              </a:rPr>
              <a:t>truth, goodness</a:t>
            </a:r>
            <a:r>
              <a:rPr lang="en-US" sz="6000" dirty="0">
                <a:latin typeface="Palatino Linotype" panose="02040502050505030304" pitchFamily="18" charset="0"/>
              </a:rPr>
              <a:t>.</a:t>
            </a:r>
          </a:p>
          <a:p>
            <a:pPr algn="ctr"/>
            <a:r>
              <a:rPr lang="en-US" sz="6000" dirty="0">
                <a:latin typeface="Palatino Linotype" panose="02040502050505030304" pitchFamily="18" charset="0"/>
              </a:rPr>
              <a:t>g)	We are </a:t>
            </a:r>
            <a:r>
              <a:rPr lang="en-US" sz="6000" b="1" dirty="0">
                <a:solidFill>
                  <a:schemeClr val="accent2">
                    <a:lumMod val="75000"/>
                  </a:schemeClr>
                </a:solidFill>
                <a:latin typeface="Palatino Linotype" panose="02040502050505030304" pitchFamily="18" charset="0"/>
              </a:rPr>
              <a:t>short</a:t>
            </a:r>
            <a:r>
              <a:rPr lang="en-US" sz="6000" dirty="0">
                <a:latin typeface="Palatino Linotype" panose="02040502050505030304" pitchFamily="18" charset="0"/>
              </a:rPr>
              <a:t> because we are stuck at the </a:t>
            </a:r>
            <a:r>
              <a:rPr lang="en-US" sz="6000" b="1" dirty="0">
                <a:solidFill>
                  <a:schemeClr val="accent2">
                    <a:lumMod val="75000"/>
                  </a:schemeClr>
                </a:solidFill>
                <a:latin typeface="Palatino Linotype" panose="02040502050505030304" pitchFamily="18" charset="0"/>
              </a:rPr>
              <a:t>lower chakra</a:t>
            </a:r>
          </a:p>
        </p:txBody>
      </p:sp>
      <p:sp>
        <p:nvSpPr>
          <p:cNvPr id="3" name="Slide Number Placeholder 2"/>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2341510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ctr"/>
            <a:r>
              <a:rPr lang="en-US" sz="6000" dirty="0">
                <a:latin typeface="Palatino Linotype" panose="02040502050505030304" pitchFamily="18" charset="0"/>
              </a:rPr>
              <a:t>h)	He </a:t>
            </a:r>
            <a:r>
              <a:rPr lang="en-US" sz="6000" b="1" dirty="0">
                <a:solidFill>
                  <a:schemeClr val="accent2">
                    <a:lumMod val="75000"/>
                  </a:schemeClr>
                </a:solidFill>
                <a:latin typeface="Palatino Linotype" panose="02040502050505030304" pitchFamily="18" charset="0"/>
              </a:rPr>
              <a:t>climbs</a:t>
            </a:r>
            <a:r>
              <a:rPr lang="en-US" sz="6000" dirty="0">
                <a:latin typeface="Palatino Linotype" panose="02040502050505030304" pitchFamily="18" charset="0"/>
              </a:rPr>
              <a:t>, because he had to get from the </a:t>
            </a:r>
            <a:r>
              <a:rPr lang="en-US" sz="6000" b="1" dirty="0">
                <a:solidFill>
                  <a:schemeClr val="accent2">
                    <a:lumMod val="75000"/>
                  </a:schemeClr>
                </a:solidFill>
                <a:latin typeface="Palatino Linotype" panose="02040502050505030304" pitchFamily="18" charset="0"/>
              </a:rPr>
              <a:t>lower chakra </a:t>
            </a:r>
            <a:r>
              <a:rPr lang="en-US" sz="6000" dirty="0">
                <a:latin typeface="Palatino Linotype" panose="02040502050505030304" pitchFamily="18" charset="0"/>
              </a:rPr>
              <a:t>to get to the </a:t>
            </a:r>
            <a:r>
              <a:rPr lang="en-US" sz="6000" b="1" dirty="0">
                <a:solidFill>
                  <a:schemeClr val="accent2">
                    <a:lumMod val="75000"/>
                  </a:schemeClr>
                </a:solidFill>
                <a:latin typeface="Palatino Linotype" panose="02040502050505030304" pitchFamily="18" charset="0"/>
              </a:rPr>
              <a:t>crown chakra </a:t>
            </a:r>
            <a:r>
              <a:rPr lang="en-US" sz="6000" dirty="0">
                <a:latin typeface="Palatino Linotype" panose="02040502050505030304" pitchFamily="18" charset="0"/>
              </a:rPr>
              <a:t>to see </a:t>
            </a:r>
            <a:r>
              <a:rPr lang="en-US" sz="6000" b="1" dirty="0">
                <a:solidFill>
                  <a:srgbClr val="00B050"/>
                </a:solidFill>
                <a:latin typeface="Palatino Linotype" panose="02040502050505030304" pitchFamily="18" charset="0"/>
              </a:rPr>
              <a:t>Yahshua</a:t>
            </a:r>
            <a:r>
              <a:rPr lang="en-US" sz="6000" dirty="0">
                <a:latin typeface="Palatino Linotype" panose="02040502050505030304" pitchFamily="18" charset="0"/>
              </a:rPr>
              <a:t>.</a:t>
            </a:r>
          </a:p>
          <a:p>
            <a:pPr algn="ctr"/>
            <a:r>
              <a:rPr lang="en-US" sz="6000" dirty="0" err="1">
                <a:latin typeface="Palatino Linotype" panose="02040502050505030304" pitchFamily="18" charset="0"/>
              </a:rPr>
              <a:t>i</a:t>
            </a:r>
            <a:r>
              <a:rPr lang="en-US" sz="6000" dirty="0">
                <a:latin typeface="Palatino Linotype" panose="02040502050505030304" pitchFamily="18" charset="0"/>
              </a:rPr>
              <a:t>)	When he gets to the crown chakra because he climbs. Then Yahshua decided to go to his house and be his guest</a:t>
            </a:r>
          </a:p>
        </p:txBody>
      </p:sp>
      <p:sp>
        <p:nvSpPr>
          <p:cNvPr id="3" name="Slide Number Placeholder 2"/>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2676723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a:r>
              <a:rPr lang="en-US" sz="4800" dirty="0">
                <a:latin typeface="Palatino Linotype" panose="02040502050505030304" pitchFamily="18" charset="0"/>
              </a:rPr>
              <a:t>j)	To see Yahshua face to face who is inside of you, you have to raise your vibration, you have to leave the base chakra and climb up to the crown chakra. There you will </a:t>
            </a:r>
            <a:r>
              <a:rPr lang="en-US" sz="4800" b="1" dirty="0">
                <a:solidFill>
                  <a:srgbClr val="00B050"/>
                </a:solidFill>
                <a:latin typeface="Palatino Linotype" panose="02040502050505030304" pitchFamily="18" charset="0"/>
              </a:rPr>
              <a:t>eat from the tree of life</a:t>
            </a:r>
            <a:r>
              <a:rPr lang="en-US" sz="4800" dirty="0">
                <a:latin typeface="Palatino Linotype" panose="02040502050505030304" pitchFamily="18" charset="0"/>
              </a:rPr>
              <a:t>. In short, you will be </a:t>
            </a:r>
            <a:r>
              <a:rPr lang="en-US" sz="4800" b="1" dirty="0">
                <a:solidFill>
                  <a:srgbClr val="00B050"/>
                </a:solidFill>
                <a:latin typeface="Palatino Linotype" panose="02040502050505030304" pitchFamily="18" charset="0"/>
              </a:rPr>
              <a:t>divinely wise</a:t>
            </a:r>
            <a:r>
              <a:rPr lang="en-US" sz="4800" dirty="0">
                <a:latin typeface="Palatino Linotype" panose="02040502050505030304" pitchFamily="18" charset="0"/>
              </a:rPr>
              <a:t>.</a:t>
            </a:r>
          </a:p>
          <a:p>
            <a:pPr algn="ctr"/>
            <a:r>
              <a:rPr lang="en-US" sz="4800" dirty="0">
                <a:latin typeface="Palatino Linotype" panose="02040502050505030304" pitchFamily="18" charset="0"/>
              </a:rPr>
              <a:t>k)	You will use your </a:t>
            </a:r>
            <a:r>
              <a:rPr lang="en-US" sz="4800" b="1" dirty="0">
                <a:solidFill>
                  <a:srgbClr val="00B050"/>
                </a:solidFill>
                <a:latin typeface="Palatino Linotype" panose="02040502050505030304" pitchFamily="18" charset="0"/>
              </a:rPr>
              <a:t>right hemisphere more than the left side</a:t>
            </a:r>
            <a:r>
              <a:rPr lang="en-US" sz="4800" dirty="0">
                <a:latin typeface="Palatino Linotype" panose="02040502050505030304" pitchFamily="18" charset="0"/>
              </a:rPr>
              <a:t>.</a:t>
            </a:r>
          </a:p>
          <a:p>
            <a:pPr algn="ctr"/>
            <a:r>
              <a:rPr lang="en-US" sz="4800" dirty="0">
                <a:latin typeface="Palatino Linotype" panose="02040502050505030304" pitchFamily="18" charset="0"/>
              </a:rPr>
              <a:t>l)	</a:t>
            </a:r>
            <a:r>
              <a:rPr lang="en-US" sz="4800" b="1" dirty="0">
                <a:solidFill>
                  <a:srgbClr val="00B050"/>
                </a:solidFill>
                <a:latin typeface="Palatino Linotype" panose="02040502050505030304" pitchFamily="18" charset="0"/>
              </a:rPr>
              <a:t>You will be divinely advised</a:t>
            </a:r>
          </a:p>
        </p:txBody>
      </p:sp>
      <p:sp>
        <p:nvSpPr>
          <p:cNvPr id="3" name="Slide Number Placeholder 2"/>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30451221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ctr"/>
            <a:r>
              <a:rPr lang="en-US" sz="6000" dirty="0">
                <a:latin typeface="Palatino Linotype" panose="02040502050505030304" pitchFamily="18" charset="0"/>
              </a:rPr>
              <a:t>m)	It is a promise to all of us. </a:t>
            </a:r>
            <a:r>
              <a:rPr lang="en-US" sz="6000" b="1" dirty="0">
                <a:solidFill>
                  <a:srgbClr val="00B050"/>
                </a:solidFill>
                <a:latin typeface="Palatino Linotype" panose="02040502050505030304" pitchFamily="18" charset="0"/>
              </a:rPr>
              <a:t>“To whom who overcomes”</a:t>
            </a:r>
            <a:r>
              <a:rPr lang="en-US" sz="6000" dirty="0">
                <a:latin typeface="Palatino Linotype" panose="02040502050505030304" pitchFamily="18" charset="0"/>
              </a:rPr>
              <a:t>.</a:t>
            </a:r>
          </a:p>
          <a:p>
            <a:pPr algn="ctr"/>
            <a:r>
              <a:rPr lang="en-US" sz="6000" dirty="0">
                <a:latin typeface="Palatino Linotype" panose="02040502050505030304" pitchFamily="18" charset="0"/>
              </a:rPr>
              <a:t>n)	Every major religion in the world has this knowledge except Christianity, because of so much misleading information in this book so-called bible</a:t>
            </a:r>
          </a:p>
        </p:txBody>
      </p:sp>
      <p:sp>
        <p:nvSpPr>
          <p:cNvPr id="3" name="Slide Number Placeholder 2"/>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2283054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5400" dirty="0">
                <a:latin typeface="Palatino Linotype" panose="02040502050505030304" pitchFamily="18" charset="0"/>
              </a:rPr>
              <a:t>2-	To see Elohim face to face, you have to get out of your root chakra and get to the higher chakra, to the pineal gland so your body can be full of light. Mat. 6:22.</a:t>
            </a:r>
          </a:p>
          <a:p>
            <a:pPr algn="ctr"/>
            <a:r>
              <a:rPr lang="en-US" sz="5400" dirty="0">
                <a:latin typeface="Palatino Linotype" panose="02040502050505030304" pitchFamily="18" charset="0"/>
              </a:rPr>
              <a:t>a)	Yahshua says if you can see with your pineal gland, your whole body will be full of light.</a:t>
            </a:r>
          </a:p>
        </p:txBody>
      </p:sp>
      <p:sp>
        <p:nvSpPr>
          <p:cNvPr id="3" name="Slide Number Placeholder 2"/>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3869618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247864"/>
          </a:xfrm>
          <a:prstGeom prst="rect">
            <a:avLst/>
          </a:prstGeom>
        </p:spPr>
        <p:txBody>
          <a:bodyPr wrap="square">
            <a:spAutoFit/>
          </a:bodyPr>
          <a:lstStyle/>
          <a:p>
            <a:pPr algn="ctr"/>
            <a:r>
              <a:rPr lang="en-US" sz="8000" dirty="0">
                <a:latin typeface="Palatino Linotype" panose="02040502050505030304" pitchFamily="18" charset="0"/>
              </a:rPr>
              <a:t>b)	If you can close your physical eyes and open your pineal gland, you will be full of divine knowledge</a:t>
            </a:r>
          </a:p>
        </p:txBody>
      </p:sp>
      <p:sp>
        <p:nvSpPr>
          <p:cNvPr id="3" name="Slide Number Placeholder 2"/>
          <p:cNvSpPr>
            <a:spLocks noGrp="1"/>
          </p:cNvSpPr>
          <p:nvPr>
            <p:ph type="sldNum" sz="quarter" idx="12"/>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4220994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9946"/>
            <a:ext cx="12192000" cy="5632311"/>
          </a:xfrm>
          <a:prstGeom prst="rect">
            <a:avLst/>
          </a:prstGeom>
        </p:spPr>
        <p:txBody>
          <a:bodyPr wrap="square">
            <a:spAutoFit/>
          </a:bodyPr>
          <a:lstStyle/>
          <a:p>
            <a:pPr algn="ctr"/>
            <a:r>
              <a:rPr lang="en-US" sz="6000" dirty="0">
                <a:latin typeface="Palatino Linotype" panose="02040502050505030304" pitchFamily="18" charset="0"/>
              </a:rPr>
              <a:t>3-	Let’s read Gen. 32:30. This is where Jacob was arguing, wrestling.</a:t>
            </a:r>
          </a:p>
          <a:p>
            <a:pPr algn="ctr"/>
            <a:r>
              <a:rPr lang="en-US" sz="6000" dirty="0">
                <a:latin typeface="Palatino Linotype" panose="02040502050505030304" pitchFamily="18" charset="0"/>
              </a:rPr>
              <a:t>a)	 Jacob would later call that place </a:t>
            </a:r>
            <a:r>
              <a:rPr lang="en-US" sz="6000" dirty="0" err="1">
                <a:latin typeface="Palatino Linotype" panose="02040502050505030304" pitchFamily="18" charset="0"/>
              </a:rPr>
              <a:t>Peniel</a:t>
            </a:r>
            <a:r>
              <a:rPr lang="en-US" sz="6000" dirty="0">
                <a:latin typeface="Palatino Linotype" panose="02040502050505030304" pitchFamily="18" charset="0"/>
              </a:rPr>
              <a:t>, because “I saw Elohim face to face, but my life was spared</a:t>
            </a:r>
          </a:p>
        </p:txBody>
      </p:sp>
      <p:sp>
        <p:nvSpPr>
          <p:cNvPr id="3" name="Slide Number Placeholder 2"/>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40031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fr-FR" sz="7200" b="1"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16 </a:t>
            </a:r>
            <a:r>
              <a:rPr lang="fr-FR" sz="7200" dirty="0">
                <a:solidFill>
                  <a:srgbClr val="000000"/>
                </a:solidFill>
                <a:latin typeface="Palatino Linotype" panose="02040502050505030304" pitchFamily="18" charset="0"/>
                <a:ea typeface="Calibri" panose="020F0502020204030204" pitchFamily="34" charset="0"/>
                <a:cs typeface="Arial" panose="020B0604020202020204" pitchFamily="34" charset="0"/>
              </a:rPr>
              <a:t>Il avait dans sa main droite </a:t>
            </a:r>
            <a:r>
              <a:rPr lang="fr-FR" sz="7200" b="1" dirty="0">
                <a:solidFill>
                  <a:srgbClr val="00B050"/>
                </a:solidFill>
                <a:latin typeface="Palatino Linotype" panose="02040502050505030304" pitchFamily="18" charset="0"/>
                <a:ea typeface="Calibri" panose="020F0502020204030204" pitchFamily="34" charset="0"/>
                <a:cs typeface="Arial" panose="020B0604020202020204" pitchFamily="34" charset="0"/>
              </a:rPr>
              <a:t>sept étoiles</a:t>
            </a:r>
            <a:r>
              <a:rPr lang="fr-FR" sz="72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De sa bouche sortait une épée aiguë, à deux tranchants ; et son visage était comme le soleil lorsqu'il brille dans sa force.</a:t>
            </a:r>
            <a:endParaRPr lang="en-US" sz="7200" dirty="0"/>
          </a:p>
        </p:txBody>
      </p:sp>
      <p:sp>
        <p:nvSpPr>
          <p:cNvPr id="3" name="Slide Number Placeholder 2"/>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340958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63417"/>
          </a:xfrm>
          <a:prstGeom prst="rect">
            <a:avLst/>
          </a:prstGeom>
        </p:spPr>
        <p:txBody>
          <a:bodyPr wrap="square">
            <a:spAutoFit/>
          </a:bodyPr>
          <a:lstStyle/>
          <a:p>
            <a:pPr algn="ctr"/>
            <a:r>
              <a:rPr lang="fr-FR" sz="8800" dirty="0">
                <a:latin typeface="Palatino Linotype" panose="02040502050505030304" pitchFamily="18" charset="0"/>
              </a:rPr>
              <a:t>Jacob appela ce lieu du nom de </a:t>
            </a:r>
            <a:r>
              <a:rPr lang="fr-FR" sz="8800" dirty="0" err="1">
                <a:latin typeface="Palatino Linotype" panose="02040502050505030304" pitchFamily="18" charset="0"/>
              </a:rPr>
              <a:t>Peniel</a:t>
            </a:r>
            <a:r>
              <a:rPr lang="fr-FR" sz="8800" dirty="0">
                <a:latin typeface="Palatino Linotype" panose="02040502050505030304" pitchFamily="18" charset="0"/>
              </a:rPr>
              <a:t>: car, dit-il, j'ai vu Elohim face à face, et mon âme a été sauvée</a:t>
            </a:r>
            <a:endParaRPr lang="en-US" sz="880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70</a:t>
            </a:fld>
            <a:endParaRPr lang="en-US" dirty="0"/>
          </a:p>
        </p:txBody>
      </p:sp>
    </p:spTree>
    <p:extLst>
      <p:ext uri="{BB962C8B-B14F-4D97-AF65-F5344CB8AC3E}">
        <p14:creationId xmlns:p14="http://schemas.microsoft.com/office/powerpoint/2010/main" val="2600366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7200" dirty="0">
                <a:latin typeface="Palatino Linotype" panose="02040502050505030304" pitchFamily="18" charset="0"/>
              </a:rPr>
              <a:t>b)	</a:t>
            </a:r>
            <a:r>
              <a:rPr lang="en-US" sz="7200" dirty="0" err="1">
                <a:latin typeface="Palatino Linotype" panose="02040502050505030304" pitchFamily="18" charset="0"/>
              </a:rPr>
              <a:t>Peniel</a:t>
            </a:r>
            <a:r>
              <a:rPr lang="en-US" sz="7200" dirty="0">
                <a:latin typeface="Palatino Linotype" panose="02040502050505030304" pitchFamily="18" charset="0"/>
              </a:rPr>
              <a:t> in Hebrew  </a:t>
            </a:r>
            <a:r>
              <a:rPr lang="he-IL" sz="7200" dirty="0">
                <a:latin typeface="Palatino Linotype" panose="02040502050505030304" pitchFamily="18" charset="0"/>
              </a:rPr>
              <a:t>פְּנִיאֵ֑ל </a:t>
            </a:r>
            <a:r>
              <a:rPr lang="en-US" sz="7200" dirty="0">
                <a:latin typeface="Palatino Linotype" panose="02040502050505030304" pitchFamily="18" charset="0"/>
              </a:rPr>
              <a:t>(</a:t>
            </a:r>
            <a:r>
              <a:rPr lang="en-US" sz="7200" dirty="0" err="1">
                <a:latin typeface="Palatino Linotype" panose="02040502050505030304" pitchFamily="18" charset="0"/>
              </a:rPr>
              <a:t>Peniel</a:t>
            </a:r>
            <a:r>
              <a:rPr lang="en-US" sz="7200" dirty="0">
                <a:latin typeface="Palatino Linotype" panose="02040502050505030304" pitchFamily="18" charset="0"/>
              </a:rPr>
              <a:t>) from </a:t>
            </a:r>
            <a:r>
              <a:rPr lang="he-IL" sz="7200" dirty="0">
                <a:latin typeface="Palatino Linotype" panose="02040502050505030304" pitchFamily="18" charset="0"/>
              </a:rPr>
              <a:t>פָּנָה  (</a:t>
            </a:r>
            <a:r>
              <a:rPr lang="en-US" sz="7200" dirty="0">
                <a:latin typeface="Palatino Linotype" panose="02040502050505030304" pitchFamily="18" charset="0"/>
              </a:rPr>
              <a:t> (</a:t>
            </a:r>
            <a:r>
              <a:rPr lang="en-US" sz="7200" dirty="0" err="1">
                <a:latin typeface="Palatino Linotype" panose="02040502050505030304" pitchFamily="18" charset="0"/>
              </a:rPr>
              <a:t>panah</a:t>
            </a:r>
            <a:r>
              <a:rPr lang="en-US" sz="7200" dirty="0">
                <a:latin typeface="Palatino Linotype" panose="02040502050505030304" pitchFamily="18" charset="0"/>
              </a:rPr>
              <a:t>) means face, turn  and </a:t>
            </a:r>
            <a:r>
              <a:rPr lang="he-IL" sz="7200" dirty="0">
                <a:latin typeface="Palatino Linotype" panose="02040502050505030304" pitchFamily="18" charset="0"/>
              </a:rPr>
              <a:t>אֶל</a:t>
            </a:r>
            <a:r>
              <a:rPr lang="en-US" sz="7200" dirty="0">
                <a:latin typeface="Palatino Linotype" panose="02040502050505030304" pitchFamily="18" charset="0"/>
              </a:rPr>
              <a:t> (EL) Elohim.</a:t>
            </a:r>
          </a:p>
          <a:p>
            <a:pPr algn="ctr"/>
            <a:r>
              <a:rPr lang="en-US" sz="7200" dirty="0">
                <a:latin typeface="Palatino Linotype" panose="02040502050505030304" pitchFamily="18" charset="0"/>
              </a:rPr>
              <a:t>c)	</a:t>
            </a:r>
            <a:r>
              <a:rPr lang="en-US" sz="7200" dirty="0" err="1">
                <a:latin typeface="Palatino Linotype" panose="02040502050505030304" pitchFamily="18" charset="0"/>
              </a:rPr>
              <a:t>Peniel</a:t>
            </a:r>
            <a:r>
              <a:rPr lang="en-US" sz="7200" dirty="0">
                <a:latin typeface="Palatino Linotype" panose="02040502050505030304" pitchFamily="18" charset="0"/>
              </a:rPr>
              <a:t> means see Elohim face to face</a:t>
            </a:r>
          </a:p>
        </p:txBody>
      </p:sp>
      <p:sp>
        <p:nvSpPr>
          <p:cNvPr id="3" name="Slide Number Placeholder 2"/>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2050125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76ED17-5B7E-4C89-BD9A-C8FF380F72B9}"/>
              </a:ext>
            </a:extLst>
          </p:cNvPr>
          <p:cNvSpPr>
            <a:spLocks noGrp="1"/>
          </p:cNvSpPr>
          <p:nvPr>
            <p:ph type="sldNum" sz="quarter" idx="12"/>
          </p:nvPr>
        </p:nvSpPr>
        <p:spPr/>
        <p:txBody>
          <a:bodyPr/>
          <a:lstStyle/>
          <a:p>
            <a:fld id="{6D22F896-40B5-4ADD-8801-0D06FADFA095}" type="slidenum">
              <a:rPr lang="en-US" smtClean="0"/>
              <a:t>72</a:t>
            </a:fld>
            <a:endParaRPr lang="en-US" dirty="0"/>
          </a:p>
        </p:txBody>
      </p:sp>
      <p:sp>
        <p:nvSpPr>
          <p:cNvPr id="3" name="Rectangle 2">
            <a:extLst>
              <a:ext uri="{FF2B5EF4-FFF2-40B4-BE49-F238E27FC236}">
                <a16:creationId xmlns:a16="http://schemas.microsoft.com/office/drawing/2014/main" id="{7CE4572F-E0D7-4B54-AE27-4806CBE798D3}"/>
              </a:ext>
            </a:extLst>
          </p:cNvPr>
          <p:cNvSpPr/>
          <p:nvPr/>
        </p:nvSpPr>
        <p:spPr>
          <a:xfrm>
            <a:off x="0" y="414067"/>
            <a:ext cx="12094234" cy="5632311"/>
          </a:xfrm>
          <a:prstGeom prst="rect">
            <a:avLst/>
          </a:prstGeom>
        </p:spPr>
        <p:txBody>
          <a:bodyPr wrap="square">
            <a:spAutoFit/>
          </a:bodyPr>
          <a:lstStyle/>
          <a:p>
            <a:pPr algn="ctr"/>
            <a:r>
              <a:rPr lang="en-US" sz="7200" dirty="0">
                <a:latin typeface="Palatino Linotype" panose="02040502050505030304" pitchFamily="18" charset="0"/>
                <a:cs typeface="Arial" panose="020B0604020202020204" pitchFamily="34" charset="0"/>
              </a:rPr>
              <a:t>It means reach your higher consciousness. Let’s consider the word  </a:t>
            </a:r>
            <a:r>
              <a:rPr lang="en-US" sz="7200" dirty="0">
                <a:latin typeface="Palatino Linotype" panose="02040502050505030304" pitchFamily="18" charset="0"/>
              </a:rPr>
              <a:t> </a:t>
            </a:r>
            <a:r>
              <a:rPr lang="fr-FR" sz="7200" dirty="0">
                <a:latin typeface="Palatino Linotype" panose="02040502050505030304" pitchFamily="18" charset="0"/>
              </a:rPr>
              <a:t>פְּ</a:t>
            </a:r>
            <a:r>
              <a:rPr lang="fr-FR" sz="7200" dirty="0" err="1">
                <a:latin typeface="Palatino Linotype" panose="02040502050505030304" pitchFamily="18" charset="0"/>
              </a:rPr>
              <a:t>נִיא</a:t>
            </a:r>
            <a:r>
              <a:rPr lang="fr-FR" sz="7200" dirty="0">
                <a:latin typeface="Palatino Linotype" panose="02040502050505030304" pitchFamily="18" charset="0"/>
              </a:rPr>
              <a:t>ֵ֑ל</a:t>
            </a:r>
          </a:p>
          <a:p>
            <a:pPr algn="ctr"/>
            <a:r>
              <a:rPr lang="fr-FR" sz="7200" dirty="0">
                <a:latin typeface="Palatino Linotype" panose="02040502050505030304" pitchFamily="18" charset="0"/>
              </a:rPr>
              <a:t> And פָּ</a:t>
            </a:r>
            <a:r>
              <a:rPr lang="fr-FR" sz="7200" dirty="0" err="1">
                <a:latin typeface="Palatino Linotype" panose="02040502050505030304" pitchFamily="18" charset="0"/>
              </a:rPr>
              <a:t>נָה</a:t>
            </a:r>
            <a:r>
              <a:rPr lang="fr-FR" sz="7200" dirty="0">
                <a:latin typeface="Palatino Linotype" panose="02040502050505030304" pitchFamily="18" charset="0"/>
              </a:rPr>
              <a:t>	  </a:t>
            </a:r>
            <a:r>
              <a:rPr lang="fr-FR" sz="7200" dirty="0" err="1">
                <a:latin typeface="Palatino Linotype" panose="02040502050505030304" pitchFamily="18" charset="0"/>
              </a:rPr>
              <a:t>Let’s</a:t>
            </a:r>
            <a:r>
              <a:rPr lang="fr-FR" sz="7200" dirty="0">
                <a:latin typeface="Palatino Linotype" panose="02040502050505030304" pitchFamily="18" charset="0"/>
              </a:rPr>
              <a:t> </a:t>
            </a:r>
            <a:r>
              <a:rPr lang="fr-FR" sz="7200" dirty="0" err="1">
                <a:latin typeface="Palatino Linotype" panose="02040502050505030304" pitchFamily="18" charset="0"/>
              </a:rPr>
              <a:t>see</a:t>
            </a:r>
            <a:r>
              <a:rPr lang="fr-FR" sz="7200" dirty="0">
                <a:latin typeface="Palatino Linotype" panose="02040502050505030304" pitchFamily="18" charset="0"/>
              </a:rPr>
              <a:t> </a:t>
            </a:r>
            <a:r>
              <a:rPr lang="fr-FR" sz="7200" dirty="0" err="1">
                <a:latin typeface="Palatino Linotype" panose="02040502050505030304" pitchFamily="18" charset="0"/>
              </a:rPr>
              <a:t>their</a:t>
            </a:r>
            <a:r>
              <a:rPr lang="fr-FR" sz="7200" dirty="0">
                <a:latin typeface="Palatino Linotype" panose="02040502050505030304" pitchFamily="18" charset="0"/>
              </a:rPr>
              <a:t> </a:t>
            </a:r>
            <a:r>
              <a:rPr lang="fr-FR" sz="7200" dirty="0" err="1">
                <a:latin typeface="Palatino Linotype" panose="02040502050505030304" pitchFamily="18" charset="0"/>
              </a:rPr>
              <a:t>numeric</a:t>
            </a:r>
            <a:r>
              <a:rPr lang="fr-FR" sz="7200" dirty="0">
                <a:latin typeface="Palatino Linotype" panose="02040502050505030304" pitchFamily="18" charset="0"/>
              </a:rPr>
              <a:t> value.</a:t>
            </a:r>
            <a:endParaRPr lang="en-US" sz="7200" dirty="0">
              <a:latin typeface="Palatino Linotype" panose="02040502050505030304" pitchFamily="18" charset="0"/>
            </a:endParaRPr>
          </a:p>
        </p:txBody>
      </p:sp>
    </p:spTree>
    <p:extLst>
      <p:ext uri="{BB962C8B-B14F-4D97-AF65-F5344CB8AC3E}">
        <p14:creationId xmlns:p14="http://schemas.microsoft.com/office/powerpoint/2010/main" val="4012178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526D4F-0C42-49C5-8C2F-F3A64E402DEC}"/>
              </a:ext>
            </a:extLst>
          </p:cNvPr>
          <p:cNvSpPr>
            <a:spLocks noGrp="1"/>
          </p:cNvSpPr>
          <p:nvPr>
            <p:ph type="sldNum" sz="quarter" idx="12"/>
          </p:nvPr>
        </p:nvSpPr>
        <p:spPr/>
        <p:txBody>
          <a:bodyPr/>
          <a:lstStyle/>
          <a:p>
            <a:fld id="{6D22F896-40B5-4ADD-8801-0D06FADFA095}" type="slidenum">
              <a:rPr lang="en-US" smtClean="0"/>
              <a:t>73</a:t>
            </a:fld>
            <a:endParaRPr lang="en-US" dirty="0"/>
          </a:p>
        </p:txBody>
      </p:sp>
      <p:sp>
        <p:nvSpPr>
          <p:cNvPr id="3" name="Rectangle 2">
            <a:extLst>
              <a:ext uri="{FF2B5EF4-FFF2-40B4-BE49-F238E27FC236}">
                <a16:creationId xmlns:a16="http://schemas.microsoft.com/office/drawing/2014/main" id="{0BFEBB83-29F2-4F02-AEB9-F4B730C7D8C2}"/>
              </a:ext>
            </a:extLst>
          </p:cNvPr>
          <p:cNvSpPr/>
          <p:nvPr/>
        </p:nvSpPr>
        <p:spPr>
          <a:xfrm>
            <a:off x="1" y="-1"/>
            <a:ext cx="12192000" cy="8217634"/>
          </a:xfrm>
          <a:prstGeom prst="rect">
            <a:avLst/>
          </a:prstGeom>
        </p:spPr>
        <p:txBody>
          <a:bodyPr wrap="square">
            <a:spAutoFit/>
          </a:bodyPr>
          <a:lstStyle/>
          <a:p>
            <a:r>
              <a:rPr lang="fr-FR" sz="7200" dirty="0"/>
              <a:t>פְּ=80  </a:t>
            </a:r>
            <a:r>
              <a:rPr lang="he-IL" sz="7200" dirty="0"/>
              <a:t>נִ</a:t>
            </a:r>
            <a:r>
              <a:rPr lang="en-US" sz="7200" dirty="0"/>
              <a:t>=50</a:t>
            </a:r>
            <a:endParaRPr lang="fr-FR" sz="7200" dirty="0"/>
          </a:p>
          <a:p>
            <a:r>
              <a:rPr lang="fr-FR" sz="8000" dirty="0"/>
              <a:t>י</a:t>
            </a:r>
            <a:r>
              <a:rPr lang="fr-FR" sz="4400" dirty="0">
                <a:latin typeface="Palatino Linotype" panose="02040502050505030304" pitchFamily="18" charset="0"/>
              </a:rPr>
              <a:t>	= </a:t>
            </a:r>
            <a:r>
              <a:rPr lang="fr-FR" sz="6600" b="1" dirty="0">
                <a:latin typeface="Palatino Linotype" panose="02040502050505030304" pitchFamily="18" charset="0"/>
              </a:rPr>
              <a:t>10      </a:t>
            </a:r>
            <a:r>
              <a:rPr lang="fr-FR" sz="6600" dirty="0">
                <a:solidFill>
                  <a:srgbClr val="001320"/>
                </a:solidFill>
                <a:latin typeface="Times New Roman" panose="02020603050405020304" pitchFamily="18" charset="0"/>
                <a:ea typeface="Calibri" panose="020F0502020204030204" pitchFamily="34" charset="0"/>
              </a:rPr>
              <a:t>אֵ֑= 1</a:t>
            </a:r>
            <a:endParaRPr lang="fr-FR" sz="85700" b="1" dirty="0">
              <a:latin typeface="Palatino Linotype" panose="02040502050505030304" pitchFamily="18" charset="0"/>
            </a:endParaRPr>
          </a:p>
          <a:p>
            <a:r>
              <a:rPr lang="fr-FR" sz="7200" dirty="0"/>
              <a:t>ל</a:t>
            </a:r>
            <a:r>
              <a:rPr lang="en-US" sz="7200" dirty="0"/>
              <a:t>=30</a:t>
            </a:r>
          </a:p>
          <a:p>
            <a:r>
              <a:rPr lang="en-US" sz="5400" dirty="0"/>
              <a:t>80 + 50 + 10 + 1 + 30</a:t>
            </a:r>
            <a:r>
              <a:rPr lang="en-US" sz="7200" dirty="0"/>
              <a:t> =171</a:t>
            </a:r>
          </a:p>
          <a:p>
            <a:r>
              <a:rPr lang="en-US" sz="7200" dirty="0">
                <a:solidFill>
                  <a:srgbClr val="00B050"/>
                </a:solidFill>
              </a:rPr>
              <a:t>171= 1 + 7 + 1 </a:t>
            </a:r>
            <a:r>
              <a:rPr lang="en-US" sz="7200" dirty="0"/>
              <a:t>= </a:t>
            </a:r>
            <a:r>
              <a:rPr lang="en-US" sz="8800" b="1" dirty="0">
                <a:solidFill>
                  <a:schemeClr val="accent6">
                    <a:lumMod val="75000"/>
                  </a:schemeClr>
                </a:solidFill>
              </a:rPr>
              <a:t>9</a:t>
            </a:r>
            <a:endParaRPr lang="en-US" sz="7200" b="1" dirty="0">
              <a:solidFill>
                <a:schemeClr val="accent6">
                  <a:lumMod val="75000"/>
                </a:schemeClr>
              </a:solidFill>
            </a:endParaRPr>
          </a:p>
          <a:p>
            <a:endParaRPr lang="en-US" sz="7200" dirty="0"/>
          </a:p>
          <a:p>
            <a:endParaRPr lang="en-US" sz="7200" dirty="0"/>
          </a:p>
        </p:txBody>
      </p:sp>
    </p:spTree>
    <p:extLst>
      <p:ext uri="{BB962C8B-B14F-4D97-AF65-F5344CB8AC3E}">
        <p14:creationId xmlns:p14="http://schemas.microsoft.com/office/powerpoint/2010/main" val="1216497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81E97-840D-408B-826C-C2BC36F4E254}"/>
              </a:ext>
            </a:extLst>
          </p:cNvPr>
          <p:cNvSpPr>
            <a:spLocks noGrp="1"/>
          </p:cNvSpPr>
          <p:nvPr>
            <p:ph type="sldNum" sz="quarter" idx="12"/>
          </p:nvPr>
        </p:nvSpPr>
        <p:spPr/>
        <p:txBody>
          <a:bodyPr/>
          <a:lstStyle/>
          <a:p>
            <a:fld id="{6D22F896-40B5-4ADD-8801-0D06FADFA095}" type="slidenum">
              <a:rPr lang="en-US" smtClean="0"/>
              <a:t>74</a:t>
            </a:fld>
            <a:endParaRPr lang="en-US" dirty="0"/>
          </a:p>
        </p:txBody>
      </p:sp>
      <p:sp>
        <p:nvSpPr>
          <p:cNvPr id="4" name="Rectangle 3">
            <a:extLst>
              <a:ext uri="{FF2B5EF4-FFF2-40B4-BE49-F238E27FC236}">
                <a16:creationId xmlns:a16="http://schemas.microsoft.com/office/drawing/2014/main" id="{2B23AA64-C2D3-4DE2-88FF-9DBD42AB3ADD}"/>
              </a:ext>
            </a:extLst>
          </p:cNvPr>
          <p:cNvSpPr/>
          <p:nvPr/>
        </p:nvSpPr>
        <p:spPr>
          <a:xfrm>
            <a:off x="0" y="0"/>
            <a:ext cx="12191999" cy="6555641"/>
          </a:xfrm>
          <a:prstGeom prst="rect">
            <a:avLst/>
          </a:prstGeom>
        </p:spPr>
        <p:txBody>
          <a:bodyPr wrap="square">
            <a:spAutoFit/>
          </a:bodyPr>
          <a:lstStyle/>
          <a:p>
            <a:r>
              <a:rPr lang="fr-FR" sz="6000" dirty="0">
                <a:solidFill>
                  <a:srgbClr val="001320"/>
                </a:solidFill>
                <a:latin typeface="Palatino Linotype" panose="02040502050505030304" pitchFamily="18" charset="0"/>
                <a:ea typeface="Calibri" panose="020F0502020204030204" pitchFamily="34" charset="0"/>
              </a:rPr>
              <a:t>	</a:t>
            </a:r>
            <a:r>
              <a:rPr lang="fr-FR" sz="6000" dirty="0" err="1">
                <a:solidFill>
                  <a:srgbClr val="001320"/>
                </a:solidFill>
                <a:latin typeface="Palatino Linotype" panose="02040502050505030304" pitchFamily="18" charset="0"/>
                <a:ea typeface="Calibri" panose="020F0502020204030204" pitchFamily="34" charset="0"/>
              </a:rPr>
              <a:t>Let’s</a:t>
            </a:r>
            <a:r>
              <a:rPr lang="fr-FR" sz="6000" dirty="0">
                <a:solidFill>
                  <a:srgbClr val="001320"/>
                </a:solidFill>
                <a:latin typeface="Palatino Linotype" panose="02040502050505030304" pitchFamily="18" charset="0"/>
                <a:ea typeface="Calibri" panose="020F0502020204030204" pitchFamily="34" charset="0"/>
              </a:rPr>
              <a:t> </a:t>
            </a:r>
            <a:r>
              <a:rPr lang="fr-FR" sz="6000" dirty="0" err="1">
                <a:solidFill>
                  <a:srgbClr val="001320"/>
                </a:solidFill>
                <a:latin typeface="Palatino Linotype" panose="02040502050505030304" pitchFamily="18" charset="0"/>
                <a:ea typeface="Calibri" panose="020F0502020204030204" pitchFamily="34" charset="0"/>
              </a:rPr>
              <a:t>consider</a:t>
            </a:r>
            <a:r>
              <a:rPr lang="fr-FR" sz="6000" dirty="0">
                <a:solidFill>
                  <a:srgbClr val="001320"/>
                </a:solidFill>
                <a:latin typeface="Palatino Linotype" panose="02040502050505030304" pitchFamily="18" charset="0"/>
                <a:ea typeface="Calibri" panose="020F0502020204030204" pitchFamily="34" charset="0"/>
              </a:rPr>
              <a:t> the </a:t>
            </a:r>
            <a:r>
              <a:rPr lang="fr-FR" sz="6000" dirty="0" err="1">
                <a:solidFill>
                  <a:srgbClr val="001320"/>
                </a:solidFill>
                <a:latin typeface="Palatino Linotype" panose="02040502050505030304" pitchFamily="18" charset="0"/>
                <a:ea typeface="Calibri" panose="020F0502020204030204" pitchFamily="34" charset="0"/>
              </a:rPr>
              <a:t>word</a:t>
            </a:r>
            <a:r>
              <a:rPr lang="fr-FR" sz="6000" dirty="0">
                <a:solidFill>
                  <a:srgbClr val="001320"/>
                </a:solidFill>
                <a:latin typeface="Palatino Linotype" panose="02040502050505030304" pitchFamily="18" charset="0"/>
                <a:ea typeface="Calibri" panose="020F0502020204030204" pitchFamily="34" charset="0"/>
              </a:rPr>
              <a:t> in </a:t>
            </a:r>
            <a:r>
              <a:rPr lang="fr-FR" sz="6000" dirty="0" err="1">
                <a:solidFill>
                  <a:srgbClr val="001320"/>
                </a:solidFill>
                <a:latin typeface="Palatino Linotype" panose="02040502050505030304" pitchFamily="18" charset="0"/>
                <a:ea typeface="Calibri" panose="020F0502020204030204" pitchFamily="34" charset="0"/>
              </a:rPr>
              <a:t>its</a:t>
            </a:r>
            <a:r>
              <a:rPr lang="fr-FR" sz="6000" dirty="0">
                <a:solidFill>
                  <a:srgbClr val="001320"/>
                </a:solidFill>
                <a:latin typeface="Palatino Linotype" panose="02040502050505030304" pitchFamily="18" charset="0"/>
                <a:ea typeface="Calibri" panose="020F0502020204030204" pitchFamily="34" charset="0"/>
              </a:rPr>
              <a:t> </a:t>
            </a:r>
            <a:r>
              <a:rPr lang="fr-FR" sz="6000" dirty="0" err="1">
                <a:solidFill>
                  <a:srgbClr val="001320"/>
                </a:solidFill>
                <a:latin typeface="Palatino Linotype" panose="02040502050505030304" pitchFamily="18" charset="0"/>
                <a:ea typeface="Calibri" panose="020F0502020204030204" pitchFamily="34" charset="0"/>
              </a:rPr>
              <a:t>numerical</a:t>
            </a:r>
            <a:r>
              <a:rPr lang="fr-FR" sz="6000" dirty="0">
                <a:solidFill>
                  <a:srgbClr val="001320"/>
                </a:solidFill>
                <a:latin typeface="Palatino Linotype" panose="02040502050505030304" pitchFamily="18" charset="0"/>
                <a:ea typeface="Calibri" panose="020F0502020204030204" pitchFamily="34" charset="0"/>
              </a:rPr>
              <a:t> value  פָּ</a:t>
            </a:r>
            <a:r>
              <a:rPr lang="fr-FR" sz="6000" dirty="0" err="1">
                <a:solidFill>
                  <a:srgbClr val="001320"/>
                </a:solidFill>
                <a:latin typeface="Palatino Linotype" panose="02040502050505030304" pitchFamily="18" charset="0"/>
                <a:ea typeface="Calibri" panose="020F0502020204030204" pitchFamily="34" charset="0"/>
              </a:rPr>
              <a:t>נָה</a:t>
            </a:r>
            <a:endParaRPr lang="fr-FR" sz="6000" dirty="0">
              <a:solidFill>
                <a:srgbClr val="001320"/>
              </a:solidFill>
              <a:latin typeface="Palatino Linotype" panose="02040502050505030304" pitchFamily="18" charset="0"/>
              <a:ea typeface="Calibri" panose="020F0502020204030204" pitchFamily="34" charset="0"/>
            </a:endParaRPr>
          </a:p>
          <a:p>
            <a:r>
              <a:rPr lang="fr-FR" sz="6000" b="1" dirty="0">
                <a:solidFill>
                  <a:srgbClr val="FF0000"/>
                </a:solidFill>
                <a:latin typeface="Palatino Linotype" panose="02040502050505030304" pitchFamily="18" charset="0"/>
              </a:rPr>
              <a:t>פָּ =80</a:t>
            </a:r>
          </a:p>
          <a:p>
            <a:r>
              <a:rPr lang="fr-FR" sz="6000" b="1" dirty="0">
                <a:solidFill>
                  <a:srgbClr val="FF0000"/>
                </a:solidFill>
                <a:latin typeface="Palatino Linotype" panose="02040502050505030304" pitchFamily="18" charset="0"/>
              </a:rPr>
              <a:t>נ = 50</a:t>
            </a:r>
          </a:p>
          <a:p>
            <a:r>
              <a:rPr lang="fr-FR" sz="6000" b="1" dirty="0">
                <a:solidFill>
                  <a:srgbClr val="FF0000"/>
                </a:solidFill>
                <a:latin typeface="Palatino Linotype" panose="02040502050505030304" pitchFamily="18" charset="0"/>
              </a:rPr>
              <a:t>ה= 5</a:t>
            </a:r>
          </a:p>
          <a:p>
            <a:r>
              <a:rPr lang="fr-FR" sz="6000" dirty="0">
                <a:latin typeface="Palatino Linotype" panose="02040502050505030304" pitchFamily="18" charset="0"/>
              </a:rPr>
              <a:t>80 + 50 + 5 = 135</a:t>
            </a:r>
          </a:p>
          <a:p>
            <a:r>
              <a:rPr lang="fr-FR" sz="6000" b="1" dirty="0">
                <a:solidFill>
                  <a:srgbClr val="00B050"/>
                </a:solidFill>
                <a:latin typeface="Palatino Linotype" panose="02040502050505030304" pitchFamily="18" charset="0"/>
              </a:rPr>
              <a:t>135 = 1 + 3 + 5 =</a:t>
            </a:r>
            <a:r>
              <a:rPr lang="fr-FR" sz="6000" b="1" dirty="0">
                <a:solidFill>
                  <a:srgbClr val="0070C0"/>
                </a:solidFill>
                <a:latin typeface="Palatino Linotype" panose="02040502050505030304" pitchFamily="18" charset="0"/>
              </a:rPr>
              <a:t>9</a:t>
            </a:r>
            <a:endParaRPr lang="en-US" sz="6000" b="1"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2058552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F46B57-36C3-4C3A-B56D-E0287D42A150}"/>
              </a:ext>
            </a:extLst>
          </p:cNvPr>
          <p:cNvSpPr>
            <a:spLocks noGrp="1"/>
          </p:cNvSpPr>
          <p:nvPr>
            <p:ph type="sldNum" sz="quarter" idx="12"/>
          </p:nvPr>
        </p:nvSpPr>
        <p:spPr/>
        <p:txBody>
          <a:bodyPr/>
          <a:lstStyle/>
          <a:p>
            <a:fld id="{6D22F896-40B5-4ADD-8801-0D06FADFA095}" type="slidenum">
              <a:rPr lang="en-US" smtClean="0"/>
              <a:t>75</a:t>
            </a:fld>
            <a:endParaRPr lang="en-US" dirty="0"/>
          </a:p>
        </p:txBody>
      </p:sp>
      <p:pic>
        <p:nvPicPr>
          <p:cNvPr id="4" name="Picture 3">
            <a:extLst>
              <a:ext uri="{FF2B5EF4-FFF2-40B4-BE49-F238E27FC236}">
                <a16:creationId xmlns:a16="http://schemas.microsoft.com/office/drawing/2014/main" id="{C979B917-2C3A-473C-A303-9074A2BB112B}"/>
              </a:ext>
            </a:extLst>
          </p:cNvPr>
          <p:cNvPicPr>
            <a:picLocks noChangeAspect="1"/>
          </p:cNvPicPr>
          <p:nvPr/>
        </p:nvPicPr>
        <p:blipFill>
          <a:blip r:embed="rId2"/>
          <a:stretch>
            <a:fillRect/>
          </a:stretch>
        </p:blipFill>
        <p:spPr>
          <a:xfrm>
            <a:off x="245828" y="181197"/>
            <a:ext cx="11770768" cy="667680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222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60" y="750498"/>
            <a:ext cx="12128740" cy="4524315"/>
          </a:xfrm>
          <a:prstGeom prst="rect">
            <a:avLst/>
          </a:prstGeom>
        </p:spPr>
        <p:txBody>
          <a:bodyPr wrap="square">
            <a:spAutoFit/>
          </a:bodyPr>
          <a:lstStyle/>
          <a:p>
            <a:pPr algn="ctr"/>
            <a:r>
              <a:rPr lang="en-US" sz="9600" dirty="0">
                <a:solidFill>
                  <a:srgbClr val="001320"/>
                </a:solidFill>
                <a:latin typeface="Palatino Linotype" panose="02040502050505030304" pitchFamily="18" charset="0"/>
                <a:ea typeface="Calibri" panose="020F0502020204030204" pitchFamily="34" charset="0"/>
              </a:rPr>
              <a:t>You can only see Elohim with your </a:t>
            </a:r>
            <a:r>
              <a:rPr lang="en-US" sz="9600" b="1" dirty="0">
                <a:solidFill>
                  <a:srgbClr val="00B050"/>
                </a:solidFill>
                <a:latin typeface="Palatino Linotype" panose="02040502050505030304" pitchFamily="18" charset="0"/>
                <a:ea typeface="Calibri" panose="020F0502020204030204" pitchFamily="34" charset="0"/>
              </a:rPr>
              <a:t>Pineal gland</a:t>
            </a:r>
            <a:endParaRPr lang="en-US" sz="9600" b="1" dirty="0">
              <a:solidFill>
                <a:srgbClr val="00B050"/>
              </a:solidFill>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76</a:t>
            </a:fld>
            <a:endParaRPr lang="en-US" dirty="0"/>
          </a:p>
        </p:txBody>
      </p:sp>
    </p:spTree>
    <p:extLst>
      <p:ext uri="{BB962C8B-B14F-4D97-AF65-F5344CB8AC3E}">
        <p14:creationId xmlns:p14="http://schemas.microsoft.com/office/powerpoint/2010/main" val="1473244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863417"/>
          </a:xfrm>
          <a:prstGeom prst="rect">
            <a:avLst/>
          </a:prstGeom>
        </p:spPr>
        <p:txBody>
          <a:bodyPr wrap="square">
            <a:spAutoFit/>
          </a:bodyPr>
          <a:lstStyle/>
          <a:p>
            <a:pPr algn="ctr"/>
            <a:r>
              <a:rPr lang="en-US" sz="4400" dirty="0">
                <a:latin typeface="Palatino Linotype" panose="02040502050505030304" pitchFamily="18" charset="0"/>
              </a:rPr>
              <a:t>III-	Yahweh had given the Pineal gland to you in order to see him spiritually. Not with your naked eyes</a:t>
            </a:r>
          </a:p>
          <a:p>
            <a:pPr algn="ctr"/>
            <a:r>
              <a:rPr lang="en-US" sz="4400" dirty="0">
                <a:latin typeface="Palatino Linotype" panose="02040502050505030304" pitchFamily="18" charset="0"/>
              </a:rPr>
              <a:t>A-	Zacchaeus climbs the tree and sees Yahshua face to face.</a:t>
            </a:r>
          </a:p>
          <a:p>
            <a:pPr algn="ctr"/>
            <a:r>
              <a:rPr lang="en-US" sz="4400" dirty="0">
                <a:latin typeface="Palatino Linotype" panose="02040502050505030304" pitchFamily="18" charset="0"/>
              </a:rPr>
              <a:t>1-	Yahshua said if you practice the single eye, your body will be full of light.</a:t>
            </a:r>
          </a:p>
          <a:p>
            <a:pPr algn="ctr"/>
            <a:r>
              <a:rPr lang="en-US" sz="4400" dirty="0">
                <a:latin typeface="Palatino Linotype" panose="02040502050505030304" pitchFamily="18" charset="0"/>
              </a:rPr>
              <a:t>2-	Another word you will see things in their spiritual state before they come to be materialized</a:t>
            </a:r>
          </a:p>
        </p:txBody>
      </p:sp>
      <p:sp>
        <p:nvSpPr>
          <p:cNvPr id="2" name="Slide Number Placeholder 1"/>
          <p:cNvSpPr>
            <a:spLocks noGrp="1"/>
          </p:cNvSpPr>
          <p:nvPr>
            <p:ph type="sldNum" sz="quarter" idx="12"/>
          </p:nvPr>
        </p:nvSpPr>
        <p:spPr/>
        <p:txBody>
          <a:bodyPr/>
          <a:lstStyle/>
          <a:p>
            <a:fld id="{6D22F896-40B5-4ADD-8801-0D06FADFA095}" type="slidenum">
              <a:rPr lang="en-US" smtClean="0"/>
              <a:t>77</a:t>
            </a:fld>
            <a:endParaRPr lang="en-US" dirty="0"/>
          </a:p>
        </p:txBody>
      </p:sp>
    </p:spTree>
    <p:extLst>
      <p:ext uri="{BB962C8B-B14F-4D97-AF65-F5344CB8AC3E}">
        <p14:creationId xmlns:p14="http://schemas.microsoft.com/office/powerpoint/2010/main" val="10713715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740307"/>
          </a:xfrm>
          <a:prstGeom prst="rect">
            <a:avLst/>
          </a:prstGeom>
        </p:spPr>
        <p:txBody>
          <a:bodyPr wrap="square">
            <a:spAutoFit/>
          </a:bodyPr>
          <a:lstStyle/>
          <a:p>
            <a:pPr algn="ctr"/>
            <a:r>
              <a:rPr lang="en-US" sz="4800" dirty="0">
                <a:latin typeface="Palatino Linotype" panose="02040502050505030304" pitchFamily="18" charset="0"/>
              </a:rPr>
              <a:t>a)	The single eye according to the ancients, is your pineal gland in the brain.</a:t>
            </a:r>
          </a:p>
          <a:p>
            <a:pPr algn="ctr"/>
            <a:r>
              <a:rPr lang="en-US" sz="4800" dirty="0">
                <a:latin typeface="Palatino Linotype" panose="02040502050505030304" pitchFamily="18" charset="0"/>
              </a:rPr>
              <a:t>b)	It is an organ in the brain like every other organ that all humans have.</a:t>
            </a:r>
          </a:p>
          <a:p>
            <a:pPr algn="ctr"/>
            <a:r>
              <a:rPr lang="en-US" sz="4800" dirty="0">
                <a:latin typeface="Palatino Linotype" panose="02040502050505030304" pitchFamily="18" charset="0"/>
              </a:rPr>
              <a:t>3-	The center of your brain is a sacred place according to the ancients.</a:t>
            </a:r>
          </a:p>
          <a:p>
            <a:pPr algn="ctr"/>
            <a:r>
              <a:rPr lang="en-US" sz="4800" dirty="0">
                <a:latin typeface="Palatino Linotype" panose="02040502050505030304" pitchFamily="18" charset="0"/>
              </a:rPr>
              <a:t>4-	The Hindus wear a dot in the center of their forehead to always remind them who they are, </a:t>
            </a:r>
            <a:r>
              <a:rPr lang="en-US" sz="4800" b="1" dirty="0">
                <a:solidFill>
                  <a:srgbClr val="0070C0"/>
                </a:solidFill>
                <a:latin typeface="Palatino Linotype" panose="02040502050505030304" pitchFamily="18" charset="0"/>
              </a:rPr>
              <a:t>a spiritual being</a:t>
            </a:r>
          </a:p>
        </p:txBody>
      </p:sp>
      <p:sp>
        <p:nvSpPr>
          <p:cNvPr id="2" name="Slide Number Placeholder 1"/>
          <p:cNvSpPr>
            <a:spLocks noGrp="1"/>
          </p:cNvSpPr>
          <p:nvPr>
            <p:ph type="sldNum" sz="quarter" idx="12"/>
          </p:nvPr>
        </p:nvSpPr>
        <p:spPr/>
        <p:txBody>
          <a:bodyPr/>
          <a:lstStyle/>
          <a:p>
            <a:fld id="{6D22F896-40B5-4ADD-8801-0D06FADFA095}" type="slidenum">
              <a:rPr lang="en-US" smtClean="0"/>
              <a:t>78</a:t>
            </a:fld>
            <a:endParaRPr lang="en-US" dirty="0"/>
          </a:p>
        </p:txBody>
      </p:sp>
    </p:spTree>
    <p:extLst>
      <p:ext uri="{BB962C8B-B14F-4D97-AF65-F5344CB8AC3E}">
        <p14:creationId xmlns:p14="http://schemas.microsoft.com/office/powerpoint/2010/main" val="3193308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hinduism and third eye"/>
          <p:cNvPicPr/>
          <p:nvPr/>
        </p:nvPicPr>
        <p:blipFill>
          <a:blip r:embed="rId2">
            <a:extLst>
              <a:ext uri="{28A0092B-C50C-407E-A947-70E740481C1C}">
                <a14:useLocalDpi xmlns:a14="http://schemas.microsoft.com/office/drawing/2010/main" val="0"/>
              </a:ext>
            </a:extLst>
          </a:blip>
          <a:srcRect/>
          <a:stretch>
            <a:fillRect/>
          </a:stretch>
        </p:blipFill>
        <p:spPr bwMode="auto">
          <a:xfrm>
            <a:off x="2070341" y="0"/>
            <a:ext cx="8013938" cy="6858000"/>
          </a:xfrm>
          <a:prstGeom prst="rect">
            <a:avLst/>
          </a:prstGeom>
          <a:noFill/>
          <a:ln>
            <a:noFill/>
          </a:ln>
        </p:spPr>
      </p:pic>
      <p:sp>
        <p:nvSpPr>
          <p:cNvPr id="3" name="Slide Number Placeholder 2"/>
          <p:cNvSpPr>
            <a:spLocks noGrp="1"/>
          </p:cNvSpPr>
          <p:nvPr>
            <p:ph type="sldNum" sz="quarter" idx="12"/>
          </p:nvPr>
        </p:nvSpPr>
        <p:spPr/>
        <p:txBody>
          <a:bodyPr/>
          <a:lstStyle/>
          <a:p>
            <a:fld id="{6D22F896-40B5-4ADD-8801-0D06FADFA095}" type="slidenum">
              <a:rPr lang="en-US" smtClean="0"/>
              <a:t>79</a:t>
            </a:fld>
            <a:endParaRPr lang="en-US" dirty="0"/>
          </a:p>
        </p:txBody>
      </p:sp>
    </p:spTree>
    <p:extLst>
      <p:ext uri="{BB962C8B-B14F-4D97-AF65-F5344CB8AC3E}">
        <p14:creationId xmlns:p14="http://schemas.microsoft.com/office/powerpoint/2010/main" val="150102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09310"/>
          </a:xfrm>
          <a:prstGeom prst="rect">
            <a:avLst/>
          </a:prstGeom>
        </p:spPr>
        <p:txBody>
          <a:bodyPr wrap="square">
            <a:spAutoFit/>
          </a:bodyPr>
          <a:lstStyle/>
          <a:p>
            <a:pPr algn="ctr"/>
            <a:r>
              <a:rPr lang="en-US" sz="5400" dirty="0">
                <a:latin typeface="Palatino Linotype" panose="02040502050505030304" pitchFamily="18" charset="0"/>
              </a:rPr>
              <a:t>Yahshua explains in Revelation 1:20</a:t>
            </a:r>
          </a:p>
          <a:p>
            <a:pPr algn="ctr"/>
            <a:r>
              <a:rPr lang="en-US" sz="5400" dirty="0">
                <a:latin typeface="Palatino Linotype" panose="02040502050505030304" pitchFamily="18" charset="0"/>
              </a:rPr>
              <a:t>20 The secret meaning of the seven stars that you saw in my right hand and the seven gold lamp stands is this: </a:t>
            </a:r>
            <a:r>
              <a:rPr lang="en-US" sz="5400" b="1" u="sng" dirty="0">
                <a:solidFill>
                  <a:srgbClr val="00B050"/>
                </a:solidFill>
                <a:latin typeface="Palatino Linotype" panose="02040502050505030304" pitchFamily="18" charset="0"/>
              </a:rPr>
              <a:t>the seven stars</a:t>
            </a:r>
            <a:r>
              <a:rPr lang="en-US" sz="5400" dirty="0">
                <a:latin typeface="Palatino Linotype" panose="02040502050505030304" pitchFamily="18" charset="0"/>
              </a:rPr>
              <a:t> are the messengers of the </a:t>
            </a:r>
            <a:r>
              <a:rPr lang="en-US" sz="5400" b="1" u="sng" dirty="0">
                <a:solidFill>
                  <a:srgbClr val="00B050"/>
                </a:solidFill>
                <a:latin typeface="Palatino Linotype" panose="02040502050505030304" pitchFamily="18" charset="0"/>
              </a:rPr>
              <a:t>seven churches</a:t>
            </a:r>
            <a:r>
              <a:rPr lang="en-US" sz="5400" dirty="0">
                <a:latin typeface="Palatino Linotype" panose="02040502050505030304" pitchFamily="18" charset="0"/>
              </a:rPr>
              <a:t>, and the </a:t>
            </a:r>
            <a:r>
              <a:rPr lang="en-US" sz="5400" b="1" u="sng" dirty="0">
                <a:solidFill>
                  <a:srgbClr val="00B050"/>
                </a:solidFill>
                <a:latin typeface="Palatino Linotype" panose="02040502050505030304" pitchFamily="18" charset="0"/>
              </a:rPr>
              <a:t>seven lamp stands</a:t>
            </a:r>
            <a:r>
              <a:rPr lang="en-US" sz="5400" dirty="0">
                <a:latin typeface="Palatino Linotype" panose="02040502050505030304" pitchFamily="18" charset="0"/>
              </a:rPr>
              <a:t> are the </a:t>
            </a:r>
            <a:r>
              <a:rPr lang="en-US" sz="5400" b="1" u="sng" dirty="0">
                <a:solidFill>
                  <a:srgbClr val="00B050"/>
                </a:solidFill>
                <a:latin typeface="Palatino Linotype" panose="02040502050505030304" pitchFamily="18" charset="0"/>
              </a:rPr>
              <a:t>seven churches</a:t>
            </a:r>
          </a:p>
        </p:txBody>
      </p:sp>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053054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5400" dirty="0">
                <a:latin typeface="Palatino Linotype" panose="02040502050505030304" pitchFamily="18" charset="0"/>
              </a:rPr>
              <a:t>B-	Christianity has no idea about this truth and their religion is 100% from the Egyptians and the Chaldeans.</a:t>
            </a:r>
          </a:p>
          <a:p>
            <a:pPr algn="ctr"/>
            <a:r>
              <a:rPr lang="en-US" sz="5400" dirty="0">
                <a:latin typeface="Palatino Linotype" panose="02040502050505030304" pitchFamily="18" charset="0"/>
              </a:rPr>
              <a:t>1-	We can only see Yahweh with our third eye, and He says that he writes His name on our forehead, where in our pineal gland. And our head is a symbol of the first letter of His name</a:t>
            </a:r>
          </a:p>
        </p:txBody>
      </p:sp>
      <p:sp>
        <p:nvSpPr>
          <p:cNvPr id="3" name="Slide Number Placeholder 2"/>
          <p:cNvSpPr>
            <a:spLocks noGrp="1"/>
          </p:cNvSpPr>
          <p:nvPr>
            <p:ph type="sldNum" sz="quarter" idx="12"/>
          </p:nvPr>
        </p:nvSpPr>
        <p:spPr/>
        <p:txBody>
          <a:bodyPr/>
          <a:lstStyle/>
          <a:p>
            <a:fld id="{6D22F896-40B5-4ADD-8801-0D06FADFA095}" type="slidenum">
              <a:rPr lang="en-US" smtClean="0"/>
              <a:t>80</a:t>
            </a:fld>
            <a:endParaRPr lang="en-US" dirty="0"/>
          </a:p>
        </p:txBody>
      </p:sp>
    </p:spTree>
    <p:extLst>
      <p:ext uri="{BB962C8B-B14F-4D97-AF65-F5344CB8AC3E}">
        <p14:creationId xmlns:p14="http://schemas.microsoft.com/office/powerpoint/2010/main" val="13156267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53751" y="138024"/>
            <a:ext cx="6012611" cy="6599206"/>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81</a:t>
            </a:fld>
            <a:endParaRPr lang="en-US" dirty="0"/>
          </a:p>
        </p:txBody>
      </p:sp>
    </p:spTree>
    <p:extLst>
      <p:ext uri="{BB962C8B-B14F-4D97-AF65-F5344CB8AC3E}">
        <p14:creationId xmlns:p14="http://schemas.microsoft.com/office/powerpoint/2010/main" val="37227666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740307"/>
          </a:xfrm>
          <a:prstGeom prst="rect">
            <a:avLst/>
          </a:prstGeom>
        </p:spPr>
        <p:txBody>
          <a:bodyPr wrap="square">
            <a:spAutoFit/>
          </a:bodyPr>
          <a:lstStyle/>
          <a:p>
            <a:pPr algn="ctr"/>
            <a:r>
              <a:rPr lang="en-US" sz="4800" dirty="0">
                <a:latin typeface="Palatino Linotype" panose="02040502050505030304" pitchFamily="18" charset="0"/>
              </a:rPr>
              <a:t>2-	According to doctors in Richland Washington, when you activate the pineal gland of the brain, melatonin flows and it heals cancer cells and strengthens the immune system.</a:t>
            </a:r>
          </a:p>
          <a:p>
            <a:pPr algn="ctr"/>
            <a:r>
              <a:rPr lang="en-US" sz="4800" dirty="0">
                <a:latin typeface="Palatino Linotype" panose="02040502050505030304" pitchFamily="18" charset="0"/>
              </a:rPr>
              <a:t>3-	It is scientifically proven.</a:t>
            </a:r>
          </a:p>
          <a:p>
            <a:pPr algn="ctr"/>
            <a:r>
              <a:rPr lang="en-US" sz="4800" dirty="0">
                <a:latin typeface="Palatino Linotype" panose="02040502050505030304" pitchFamily="18" charset="0"/>
              </a:rPr>
              <a:t>4-	If you follow the instructions of Yahshua, your life will change 100% and will never be the same again</a:t>
            </a:r>
          </a:p>
        </p:txBody>
      </p:sp>
      <p:sp>
        <p:nvSpPr>
          <p:cNvPr id="2" name="Slide Number Placeholder 1"/>
          <p:cNvSpPr>
            <a:spLocks noGrp="1"/>
          </p:cNvSpPr>
          <p:nvPr>
            <p:ph type="sldNum" sz="quarter" idx="12"/>
          </p:nvPr>
        </p:nvSpPr>
        <p:spPr/>
        <p:txBody>
          <a:bodyPr/>
          <a:lstStyle/>
          <a:p>
            <a:fld id="{6D22F896-40B5-4ADD-8801-0D06FADFA095}" type="slidenum">
              <a:rPr lang="en-US" smtClean="0"/>
              <a:t>82</a:t>
            </a:fld>
            <a:endParaRPr lang="en-US" dirty="0"/>
          </a:p>
        </p:txBody>
      </p:sp>
    </p:spTree>
    <p:extLst>
      <p:ext uri="{BB962C8B-B14F-4D97-AF65-F5344CB8AC3E}">
        <p14:creationId xmlns:p14="http://schemas.microsoft.com/office/powerpoint/2010/main" val="3566104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400" dirty="0">
                <a:latin typeface="Palatino Linotype" panose="02040502050505030304" pitchFamily="18" charset="0"/>
              </a:rPr>
              <a:t>C-	Zacchaeus is written for you to understand how to see Yahweh face to face, it is not about climbing a tree, but it is to meditate to raise your vibration from the root chakra to the crown chakra to see Yah face to face.</a:t>
            </a:r>
          </a:p>
          <a:p>
            <a:pPr algn="ctr"/>
            <a:r>
              <a:rPr lang="en-US" sz="4400" dirty="0">
                <a:latin typeface="Palatino Linotype" panose="02040502050505030304" pitchFamily="18" charset="0"/>
              </a:rPr>
              <a:t>1-	If you overcome all the chakras, you are promised to eat from the tree of life.</a:t>
            </a:r>
          </a:p>
          <a:p>
            <a:pPr algn="ctr"/>
            <a:r>
              <a:rPr lang="en-US" sz="4400" dirty="0">
                <a:latin typeface="Palatino Linotype" panose="02040502050505030304" pitchFamily="18" charset="0"/>
              </a:rPr>
              <a:t>2-	Number 7 is the signature of The master beings, the creator. This number shows in plain sight the power of Yahweh</a:t>
            </a:r>
          </a:p>
        </p:txBody>
      </p:sp>
      <p:sp>
        <p:nvSpPr>
          <p:cNvPr id="3" name="Slide Number Placeholder 2"/>
          <p:cNvSpPr>
            <a:spLocks noGrp="1"/>
          </p:cNvSpPr>
          <p:nvPr>
            <p:ph type="sldNum" sz="quarter" idx="12"/>
          </p:nvPr>
        </p:nvSpPr>
        <p:spPr/>
        <p:txBody>
          <a:bodyPr/>
          <a:lstStyle/>
          <a:p>
            <a:fld id="{6D22F896-40B5-4ADD-8801-0D06FADFA095}" type="slidenum">
              <a:rPr lang="en-US" smtClean="0"/>
              <a:t>83</a:t>
            </a:fld>
            <a:endParaRPr lang="en-US" dirty="0"/>
          </a:p>
        </p:txBody>
      </p:sp>
    </p:spTree>
    <p:extLst>
      <p:ext uri="{BB962C8B-B14F-4D97-AF65-F5344CB8AC3E}">
        <p14:creationId xmlns:p14="http://schemas.microsoft.com/office/powerpoint/2010/main" val="232811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3B78C9-B1B0-44E1-977B-D0CEB0EEE905}"/>
              </a:ext>
            </a:extLst>
          </p:cNvPr>
          <p:cNvSpPr>
            <a:spLocks noGrp="1"/>
          </p:cNvSpPr>
          <p:nvPr>
            <p:ph type="sldNum" sz="quarter" idx="12"/>
          </p:nvPr>
        </p:nvSpPr>
        <p:spPr/>
        <p:txBody>
          <a:bodyPr/>
          <a:lstStyle/>
          <a:p>
            <a:fld id="{6D22F896-40B5-4ADD-8801-0D06FADFA095}" type="slidenum">
              <a:rPr lang="en-US" smtClean="0"/>
              <a:t>84</a:t>
            </a:fld>
            <a:endParaRPr lang="en-US" dirty="0"/>
          </a:p>
        </p:txBody>
      </p:sp>
      <p:sp>
        <p:nvSpPr>
          <p:cNvPr id="3" name="Rectangle 2">
            <a:extLst>
              <a:ext uri="{FF2B5EF4-FFF2-40B4-BE49-F238E27FC236}">
                <a16:creationId xmlns:a16="http://schemas.microsoft.com/office/drawing/2014/main" id="{5F880C7C-2260-488A-9369-9E512F883439}"/>
              </a:ext>
            </a:extLst>
          </p:cNvPr>
          <p:cNvSpPr/>
          <p:nvPr/>
        </p:nvSpPr>
        <p:spPr>
          <a:xfrm>
            <a:off x="1" y="0"/>
            <a:ext cx="12192000" cy="5509200"/>
          </a:xfrm>
          <a:prstGeom prst="rect">
            <a:avLst/>
          </a:prstGeom>
        </p:spPr>
        <p:txBody>
          <a:bodyPr wrap="square">
            <a:spAutoFit/>
          </a:bodyPr>
          <a:lstStyle/>
          <a:p>
            <a:pPr algn="ctr"/>
            <a:r>
              <a:rPr lang="fr-FR" sz="8800" dirty="0" err="1">
                <a:solidFill>
                  <a:srgbClr val="001320"/>
                </a:solidFill>
                <a:latin typeface="Palatino Linotype" panose="02040502050505030304" pitchFamily="18" charset="0"/>
              </a:rPr>
              <a:t>Number</a:t>
            </a:r>
            <a:r>
              <a:rPr lang="fr-FR" sz="8800" dirty="0">
                <a:solidFill>
                  <a:srgbClr val="001320"/>
                </a:solidFill>
                <a:latin typeface="Palatino Linotype" panose="02040502050505030304" pitchFamily="18" charset="0"/>
              </a:rPr>
              <a:t> 7 </a:t>
            </a:r>
            <a:r>
              <a:rPr lang="fr-FR" sz="8800" dirty="0" err="1">
                <a:solidFill>
                  <a:srgbClr val="001320"/>
                </a:solidFill>
                <a:latin typeface="Palatino Linotype" panose="02040502050505030304" pitchFamily="18" charset="0"/>
              </a:rPr>
              <a:t>is</a:t>
            </a:r>
            <a:r>
              <a:rPr lang="fr-FR" sz="8800" dirty="0">
                <a:solidFill>
                  <a:srgbClr val="001320"/>
                </a:solidFill>
                <a:latin typeface="Palatino Linotype" panose="02040502050505030304" pitchFamily="18" charset="0"/>
              </a:rPr>
              <a:t> the power of Yahweh</a:t>
            </a:r>
          </a:p>
          <a:p>
            <a:pPr algn="ctr"/>
            <a:r>
              <a:rPr lang="fr-FR" sz="8800" dirty="0" err="1">
                <a:solidFill>
                  <a:srgbClr val="001320"/>
                </a:solidFill>
                <a:latin typeface="Palatino Linotype" panose="02040502050505030304" pitchFamily="18" charset="0"/>
              </a:rPr>
              <a:t>Number</a:t>
            </a:r>
            <a:r>
              <a:rPr lang="fr-FR" sz="8800" dirty="0">
                <a:solidFill>
                  <a:srgbClr val="001320"/>
                </a:solidFill>
                <a:latin typeface="Palatino Linotype" panose="02040502050505030304" pitchFamily="18" charset="0"/>
              </a:rPr>
              <a:t> 9 </a:t>
            </a:r>
            <a:r>
              <a:rPr lang="fr-FR" sz="8800" dirty="0" err="1">
                <a:solidFill>
                  <a:srgbClr val="001320"/>
                </a:solidFill>
                <a:latin typeface="Palatino Linotype" panose="02040502050505030304" pitchFamily="18" charset="0"/>
              </a:rPr>
              <a:t>is</a:t>
            </a:r>
            <a:r>
              <a:rPr lang="fr-FR" sz="8800" dirty="0">
                <a:solidFill>
                  <a:srgbClr val="001320"/>
                </a:solidFill>
                <a:latin typeface="Palatino Linotype" panose="02040502050505030304" pitchFamily="18" charset="0"/>
              </a:rPr>
              <a:t> the </a:t>
            </a:r>
            <a:r>
              <a:rPr lang="fr-FR" sz="8800" dirty="0" err="1">
                <a:solidFill>
                  <a:srgbClr val="001320"/>
                </a:solidFill>
                <a:latin typeface="Palatino Linotype" panose="02040502050505030304" pitchFamily="18" charset="0"/>
              </a:rPr>
              <a:t>knowledge</a:t>
            </a:r>
            <a:r>
              <a:rPr lang="fr-FR" sz="8800" dirty="0">
                <a:solidFill>
                  <a:srgbClr val="001320"/>
                </a:solidFill>
                <a:latin typeface="Palatino Linotype" panose="02040502050505030304" pitchFamily="18" charset="0"/>
              </a:rPr>
              <a:t> of Yahweh</a:t>
            </a:r>
            <a:endParaRPr lang="en-US" sz="8800" dirty="0">
              <a:latin typeface="Palatino Linotype" panose="02040502050505030304" pitchFamily="18" charset="0"/>
            </a:endParaRPr>
          </a:p>
        </p:txBody>
      </p:sp>
    </p:spTree>
    <p:extLst>
      <p:ext uri="{BB962C8B-B14F-4D97-AF65-F5344CB8AC3E}">
        <p14:creationId xmlns:p14="http://schemas.microsoft.com/office/powerpoint/2010/main" val="346388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186309"/>
          </a:xfrm>
          <a:prstGeom prst="rect">
            <a:avLst/>
          </a:prstGeom>
        </p:spPr>
        <p:txBody>
          <a:bodyPr wrap="square">
            <a:spAutoFit/>
          </a:bodyPr>
          <a:lstStyle/>
          <a:p>
            <a:pPr algn="ctr"/>
            <a:r>
              <a:rPr lang="en-US" sz="3600" dirty="0">
                <a:latin typeface="Palatino Linotype" panose="02040502050505030304" pitchFamily="18" charset="0"/>
              </a:rPr>
              <a:t>3-	Everything in the bible is all symbols about humans, about the 7 chakras, about how to reach out to Elohim.</a:t>
            </a:r>
          </a:p>
          <a:p>
            <a:pPr algn="ctr"/>
            <a:r>
              <a:rPr lang="en-US" sz="3600" dirty="0">
                <a:latin typeface="Palatino Linotype" panose="02040502050505030304" pitchFamily="18" charset="0"/>
              </a:rPr>
              <a:t>4-	He asked Joshua to walk around Jericho’s walls 7 times to bring it down.</a:t>
            </a:r>
          </a:p>
          <a:p>
            <a:pPr algn="ctr"/>
            <a:r>
              <a:rPr lang="en-US" sz="3600" dirty="0">
                <a:latin typeface="Palatino Linotype" panose="02040502050505030304" pitchFamily="18" charset="0"/>
              </a:rPr>
              <a:t>5-	The story is written to show you how to reach Elohim, maybe it was never a literal fact, it is all about coming from your root chakra to reach you crown chakra to overcome every situation. To see the power of your creator manifested for you the exact way you want it.</a:t>
            </a:r>
          </a:p>
          <a:p>
            <a:pPr algn="ctr"/>
            <a:r>
              <a:rPr lang="en-US" sz="3600" dirty="0">
                <a:latin typeface="Palatino Linotype" panose="02040502050505030304" pitchFamily="18" charset="0"/>
              </a:rPr>
              <a:t>6-	Maybe there was never a man walking around a town and the walls came down</a:t>
            </a:r>
          </a:p>
        </p:txBody>
      </p:sp>
      <p:sp>
        <p:nvSpPr>
          <p:cNvPr id="3" name="Slide Number Placeholder 2"/>
          <p:cNvSpPr>
            <a:spLocks noGrp="1"/>
          </p:cNvSpPr>
          <p:nvPr>
            <p:ph type="sldNum" sz="quarter" idx="12"/>
          </p:nvPr>
        </p:nvSpPr>
        <p:spPr/>
        <p:txBody>
          <a:bodyPr/>
          <a:lstStyle/>
          <a:p>
            <a:fld id="{6D22F896-40B5-4ADD-8801-0D06FADFA095}" type="slidenum">
              <a:rPr lang="en-US" smtClean="0"/>
              <a:t>85</a:t>
            </a:fld>
            <a:endParaRPr lang="en-US" dirty="0"/>
          </a:p>
        </p:txBody>
      </p:sp>
    </p:spTree>
    <p:extLst>
      <p:ext uri="{BB962C8B-B14F-4D97-AF65-F5344CB8AC3E}">
        <p14:creationId xmlns:p14="http://schemas.microsoft.com/office/powerpoint/2010/main" val="9533147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247864"/>
          </a:xfrm>
          <a:prstGeom prst="rect">
            <a:avLst/>
          </a:prstGeom>
        </p:spPr>
        <p:txBody>
          <a:bodyPr wrap="square">
            <a:spAutoFit/>
          </a:bodyPr>
          <a:lstStyle/>
          <a:p>
            <a:pPr algn="ctr"/>
            <a:r>
              <a:rPr lang="en-US" sz="4000" dirty="0">
                <a:latin typeface="Palatino Linotype" panose="02040502050505030304" pitchFamily="18" charset="0"/>
              </a:rPr>
              <a:t>7-	Maybe it was never a literal story but simply a symbolic story to wake you up, a story to be taught to humans to help them to raise their vibration to the 7 chakras.</a:t>
            </a:r>
          </a:p>
          <a:p>
            <a:pPr algn="ctr"/>
            <a:r>
              <a:rPr lang="en-US" sz="4000" dirty="0">
                <a:latin typeface="Palatino Linotype" panose="02040502050505030304" pitchFamily="18" charset="0"/>
              </a:rPr>
              <a:t>8-	It simply tells you if you raise your vibration from the root chakra to the pineal gland, you will see Yahweh face to face and if you raise it to the 7th chakra, the walls that keep you away from Elohim will be crashed down and you will eat from the tree of life that is in the garden of Yahweh</a:t>
            </a:r>
          </a:p>
        </p:txBody>
      </p:sp>
      <p:sp>
        <p:nvSpPr>
          <p:cNvPr id="3" name="Slide Number Placeholder 2"/>
          <p:cNvSpPr>
            <a:spLocks noGrp="1"/>
          </p:cNvSpPr>
          <p:nvPr>
            <p:ph type="sldNum" sz="quarter" idx="12"/>
          </p:nvPr>
        </p:nvSpPr>
        <p:spPr/>
        <p:txBody>
          <a:bodyPr/>
          <a:lstStyle/>
          <a:p>
            <a:fld id="{6D22F896-40B5-4ADD-8801-0D06FADFA095}" type="slidenum">
              <a:rPr lang="en-US" smtClean="0"/>
              <a:t>86</a:t>
            </a:fld>
            <a:endParaRPr lang="en-US" dirty="0"/>
          </a:p>
        </p:txBody>
      </p:sp>
    </p:spTree>
    <p:extLst>
      <p:ext uri="{BB962C8B-B14F-4D97-AF65-F5344CB8AC3E}">
        <p14:creationId xmlns:p14="http://schemas.microsoft.com/office/powerpoint/2010/main" val="25187305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a:r>
              <a:rPr lang="en-US" sz="3600" dirty="0">
                <a:latin typeface="Palatino Linotype" panose="02040502050505030304" pitchFamily="18" charset="0"/>
              </a:rPr>
              <a:t>9-	Elohim created 7 days and the sixth day is the moon it is symbolic to the 6th chakra, your pineal gland that’s why it gives melatonin and serotonin which allows you to sleep so you can communicate with Yahweh.</a:t>
            </a:r>
          </a:p>
          <a:p>
            <a:pPr algn="ctr"/>
            <a:r>
              <a:rPr lang="en-US" sz="3600" dirty="0">
                <a:latin typeface="Palatino Linotype" panose="02040502050505030304" pitchFamily="18" charset="0"/>
              </a:rPr>
              <a:t>a)	That’s why to see Yahweh, you must close your eyes and reach your pineal gland with your consciousness, you cannot see him with your naked eyes.</a:t>
            </a:r>
          </a:p>
          <a:p>
            <a:pPr algn="ctr"/>
            <a:r>
              <a:rPr lang="en-US" sz="3600" dirty="0">
                <a:latin typeface="Palatino Linotype" panose="02040502050505030304" pitchFamily="18" charset="0"/>
              </a:rPr>
              <a:t>10-	The 7th day is the Sunday, the crown chakra, it is the day of brightness. It is a representation of Yahshua.  He is the Son of Yahweh and He is the Sun of Yahweh. The sun gives life to every living beings spiritually and physically, so does Yahshua</a:t>
            </a:r>
          </a:p>
        </p:txBody>
      </p:sp>
      <p:sp>
        <p:nvSpPr>
          <p:cNvPr id="3" name="Slide Number Placeholder 2"/>
          <p:cNvSpPr>
            <a:spLocks noGrp="1"/>
          </p:cNvSpPr>
          <p:nvPr>
            <p:ph type="sldNum" sz="quarter" idx="12"/>
          </p:nvPr>
        </p:nvSpPr>
        <p:spPr/>
        <p:txBody>
          <a:bodyPr/>
          <a:lstStyle/>
          <a:p>
            <a:fld id="{6D22F896-40B5-4ADD-8801-0D06FADFA095}" type="slidenum">
              <a:rPr lang="en-US" smtClean="0"/>
              <a:t>87</a:t>
            </a:fld>
            <a:endParaRPr lang="en-US" dirty="0"/>
          </a:p>
        </p:txBody>
      </p:sp>
    </p:spTree>
    <p:extLst>
      <p:ext uri="{BB962C8B-B14F-4D97-AF65-F5344CB8AC3E}">
        <p14:creationId xmlns:p14="http://schemas.microsoft.com/office/powerpoint/2010/main" val="2186470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61713"/>
            <a:ext cx="12192000" cy="3046988"/>
          </a:xfrm>
          <a:prstGeom prst="rect">
            <a:avLst/>
          </a:prstGeom>
        </p:spPr>
        <p:txBody>
          <a:bodyPr wrap="square">
            <a:spAutoFit/>
          </a:bodyPr>
          <a:lstStyle/>
          <a:p>
            <a:pPr algn="ctr"/>
            <a:r>
              <a:rPr lang="en-US" sz="9600" dirty="0">
                <a:latin typeface="Palatino Linotype" panose="02040502050505030304" pitchFamily="18" charset="0"/>
              </a:rPr>
              <a:t>May Yahweh, </a:t>
            </a:r>
          </a:p>
          <a:p>
            <a:pPr algn="ctr"/>
            <a:r>
              <a:rPr lang="en-US" sz="9600" dirty="0">
                <a:latin typeface="Palatino Linotype" panose="02040502050505030304" pitchFamily="18" charset="0"/>
              </a:rPr>
              <a:t>Bless You All</a:t>
            </a:r>
          </a:p>
        </p:txBody>
      </p:sp>
      <p:sp>
        <p:nvSpPr>
          <p:cNvPr id="2" name="Slide Number Placeholder 1"/>
          <p:cNvSpPr>
            <a:spLocks noGrp="1"/>
          </p:cNvSpPr>
          <p:nvPr>
            <p:ph type="sldNum" sz="quarter" idx="12"/>
          </p:nvPr>
        </p:nvSpPr>
        <p:spPr/>
        <p:txBody>
          <a:bodyPr/>
          <a:lstStyle/>
          <a:p>
            <a:fld id="{6D22F896-40B5-4ADD-8801-0D06FADFA095}" type="slidenum">
              <a:rPr lang="en-US" smtClean="0"/>
              <a:t>88</a:t>
            </a:fld>
            <a:endParaRPr lang="en-US" dirty="0"/>
          </a:p>
        </p:txBody>
      </p:sp>
    </p:spTree>
    <p:extLst>
      <p:ext uri="{BB962C8B-B14F-4D97-AF65-F5344CB8AC3E}">
        <p14:creationId xmlns:p14="http://schemas.microsoft.com/office/powerpoint/2010/main" val="27456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407" y="2139351"/>
            <a:ext cx="12192000" cy="3139321"/>
          </a:xfrm>
          <a:prstGeom prst="rect">
            <a:avLst/>
          </a:prstGeom>
        </p:spPr>
        <p:txBody>
          <a:bodyPr wrap="square">
            <a:spAutoFit/>
          </a:bodyPr>
          <a:lstStyle/>
          <a:p>
            <a:pPr algn="ctr"/>
            <a:r>
              <a:rPr lang="en-US" sz="6600" dirty="0">
                <a:latin typeface="Palatino Linotype" panose="02040502050505030304" pitchFamily="18" charset="0"/>
              </a:rPr>
              <a:t>7 candlesticks = 7 churches</a:t>
            </a:r>
          </a:p>
          <a:p>
            <a:pPr algn="ctr"/>
            <a:r>
              <a:rPr lang="en-US" sz="6600" dirty="0">
                <a:latin typeface="Palatino Linotype" panose="02040502050505030304" pitchFamily="18" charset="0"/>
              </a:rPr>
              <a:t>7 stars = angels of the 7 churches.</a:t>
            </a:r>
          </a:p>
        </p:txBody>
      </p:sp>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06245727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1042</TotalTime>
  <Words>1351</Words>
  <Application>Microsoft Office PowerPoint</Application>
  <PresentationFormat>Widescreen</PresentationFormat>
  <Paragraphs>269</Paragraphs>
  <Slides>88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Calibri</vt:lpstr>
      <vt:lpstr>Calibri Light</vt:lpstr>
      <vt:lpstr>Palatino Linotype</vt:lpstr>
      <vt:lpstr>Rockwell</vt:lpstr>
      <vt:lpstr>Times New Roman</vt:lpstr>
      <vt:lpstr>Verdana</vt:lpstr>
      <vt:lpstr>Wingdings</vt:lpstr>
      <vt:lpstr>Atlas</vt:lpstr>
      <vt:lpstr>The Hidden meaning of The Seven Churches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meaning of The Seven Churches in the bible</dc:title>
  <dc:creator>PIERRE ETIENNE</dc:creator>
  <cp:lastModifiedBy>PIERRE ETIENNE</cp:lastModifiedBy>
  <cp:revision>37</cp:revision>
  <dcterms:created xsi:type="dcterms:W3CDTF">2017-09-03T08:10:48Z</dcterms:created>
  <dcterms:modified xsi:type="dcterms:W3CDTF">2017-10-08T01:56:53Z</dcterms:modified>
</cp:coreProperties>
</file>