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12" r:id="rId2"/>
  </p:sldMasterIdLst>
  <p:notesMasterIdLst>
    <p:notesMasterId r:id="rId36"/>
  </p:notesMasterIdLst>
  <p:handoutMasterIdLst>
    <p:handoutMasterId r:id="rId37"/>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68" r:id="rId3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89" d="100"/>
          <a:sy n="89" d="100"/>
        </p:scale>
        <p:origin x="346" y="67"/>
      </p:cViewPr>
      <p:guideLst>
        <p:guide orient="horz" pos="2160"/>
        <p:guide pos="3839"/>
      </p:guideLst>
    </p:cSldViewPr>
  </p:slideViewPr>
  <p:notesTextViewPr>
    <p:cViewPr>
      <p:scale>
        <a:sx n="100" d="100"/>
        <a:sy n="100" d="100"/>
      </p:scale>
      <p:origin x="0" y="0"/>
    </p:cViewPr>
  </p:notesTextViewPr>
  <p:notesViewPr>
    <p:cSldViewPr showGuides="1">
      <p:cViewPr varScale="1">
        <p:scale>
          <a:sx n="63" d="100"/>
          <a:sy n="63" d="100"/>
        </p:scale>
        <p:origin x="19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A74EB7-856E-45FD-83F0-5F7C6F3E4372}" type="datetimeFigureOut">
              <a:rPr lang="en-US"/>
              <a:t>6/25/2017</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4886E15-F82A-4596-A46C-375C6D3981E1}" type="slidenum">
              <a:rPr/>
              <a:t>‹#›</a:t>
            </a:fld>
            <a:endParaRPr/>
          </a:p>
        </p:txBody>
      </p:sp>
    </p:spTree>
    <p:extLst>
      <p:ext uri="{BB962C8B-B14F-4D97-AF65-F5344CB8AC3E}">
        <p14:creationId xmlns:p14="http://schemas.microsoft.com/office/powerpoint/2010/main" val="868308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1B0E40-8125-41F8-BB6C-139D8D531A4F}" type="datetimeFigureOut">
              <a:rPr lang="en-US"/>
              <a:t>6/25/2017</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105DB2-FD3E-441D-8B7E-7AE83ECE27B3}" type="slidenum">
              <a:rPr/>
              <a:t>‹#›</a:t>
            </a:fld>
            <a:endParaRPr/>
          </a:p>
        </p:txBody>
      </p:sp>
    </p:spTree>
    <p:extLst>
      <p:ext uri="{BB962C8B-B14F-4D97-AF65-F5344CB8AC3E}">
        <p14:creationId xmlns:p14="http://schemas.microsoft.com/office/powerpoint/2010/main" val="2894720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title block"/>
          <p:cNvSpPr/>
          <p:nvPr/>
        </p:nvSpPr>
        <p:spPr>
          <a:xfrm>
            <a:off x="1141413" y="1600200"/>
            <a:ext cx="9902952" cy="3276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7" name="top graphic"/>
          <p:cNvGrpSpPr/>
          <p:nvPr/>
        </p:nvGrpSpPr>
        <p:grpSpPr>
          <a:xfrm>
            <a:off x="1279" y="0"/>
            <a:ext cx="12188952" cy="429768"/>
            <a:chOff x="1279" y="0"/>
            <a:chExt cx="12188952" cy="429768"/>
          </a:xfrm>
        </p:grpSpPr>
        <p:sp>
          <p:nvSpPr>
            <p:cNvPr id="8" name="Rectangle 7"/>
            <p:cNvSpPr/>
            <p:nvPr/>
          </p:nvSpPr>
          <p:spPr>
            <a:xfrm>
              <a:off x="1279" y="0"/>
              <a:ext cx="12188952"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279" y="228600"/>
              <a:ext cx="12188952" cy="2011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1279" y="306324"/>
              <a:ext cx="12188952"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23" name="bottom graphic"/>
          <p:cNvGrpSpPr/>
          <p:nvPr/>
        </p:nvGrpSpPr>
        <p:grpSpPr>
          <a:xfrm>
            <a:off x="0" y="6080760"/>
            <a:ext cx="12190231" cy="777240"/>
            <a:chOff x="0" y="6080760"/>
            <a:chExt cx="12190231" cy="777240"/>
          </a:xfrm>
        </p:grpSpPr>
        <p:sp>
          <p:nvSpPr>
            <p:cNvPr id="13" name="Rectangle 12"/>
            <p:cNvSpPr/>
            <p:nvPr/>
          </p:nvSpPr>
          <p:spPr>
            <a:xfrm>
              <a:off x="0" y="6217920"/>
              <a:ext cx="12188825" cy="64008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a:p>
          </p:txBody>
        </p:sp>
        <p:sp>
          <p:nvSpPr>
            <p:cNvPr id="14" name="Rectangle 13"/>
            <p:cNvSpPr/>
            <p:nvPr/>
          </p:nvSpPr>
          <p:spPr>
            <a:xfrm>
              <a:off x="1279" y="60807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a:xfrm>
              <a:off x="1279" y="6172200"/>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Subtitle 2"/>
          <p:cNvSpPr>
            <a:spLocks noGrp="1"/>
          </p:cNvSpPr>
          <p:nvPr>
            <p:ph type="subTitle" idx="1"/>
          </p:nvPr>
        </p:nvSpPr>
        <p:spPr>
          <a:xfrm>
            <a:off x="1522413" y="5029200"/>
            <a:ext cx="8229598" cy="838200"/>
          </a:xfrm>
        </p:spPr>
        <p:txBody>
          <a:bodyPr/>
          <a:lstStyle>
            <a:lvl1pPr marL="0" indent="0" algn="l">
              <a:lnSpc>
                <a:spcPct val="90000"/>
              </a:lnSpc>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2" name="Title 1"/>
          <p:cNvSpPr>
            <a:spLocks noGrp="1"/>
          </p:cNvSpPr>
          <p:nvPr>
            <p:ph type="ctrTitle"/>
          </p:nvPr>
        </p:nvSpPr>
        <p:spPr>
          <a:xfrm>
            <a:off x="1522414" y="1905000"/>
            <a:ext cx="9143998" cy="2667000"/>
          </a:xfrm>
        </p:spPr>
        <p:txBody>
          <a:bodyPr anchor="b">
            <a:normAutofit/>
          </a:bodyPr>
          <a:lstStyle>
            <a:lvl1pPr>
              <a:lnSpc>
                <a:spcPct val="80000"/>
              </a:lnSpc>
              <a:defRPr sz="6600">
                <a:solidFill>
                  <a:schemeClr val="bg1"/>
                </a:solidFill>
                <a:effectLst>
                  <a:outerShdw blurRad="88900" algn="ctr" rotWithShape="0">
                    <a:prstClr val="black">
                      <a:alpha val="35000"/>
                    </a:prstClr>
                  </a:outerShdw>
                </a:effectLst>
              </a:defRPr>
            </a:lvl1pPr>
          </a:lstStyle>
          <a:p>
            <a:r>
              <a:rPr lang="en-US"/>
              <a:t>Click to edit Master title style</a:t>
            </a:r>
            <a:endParaRPr/>
          </a:p>
        </p:txBody>
      </p:sp>
      <p:sp>
        <p:nvSpPr>
          <p:cNvPr id="20" name="Date Placeholder 19"/>
          <p:cNvSpPr>
            <a:spLocks noGrp="1"/>
          </p:cNvSpPr>
          <p:nvPr>
            <p:ph type="dt" sz="half" idx="10"/>
          </p:nvPr>
        </p:nvSpPr>
        <p:spPr/>
        <p:txBody>
          <a:bodyPr/>
          <a:lstStyle/>
          <a:p>
            <a:fld id="{2F26D069-D55D-436D-BC98-890D4C5149FB}" type="datetime1">
              <a:rPr lang="en-US" smtClean="0"/>
              <a:t>6/25/2017</a:t>
            </a:fld>
            <a:endParaRPr/>
          </a:p>
        </p:txBody>
      </p:sp>
      <p:sp>
        <p:nvSpPr>
          <p:cNvPr id="21" name="Footer Placeholder 20"/>
          <p:cNvSpPr>
            <a:spLocks noGrp="1"/>
          </p:cNvSpPr>
          <p:nvPr>
            <p:ph type="ftr" sz="quarter" idx="11"/>
          </p:nvPr>
        </p:nvSpPr>
        <p:spPr/>
        <p:txBody>
          <a:bodyPr/>
          <a:lstStyle/>
          <a:p>
            <a:endParaRPr/>
          </a:p>
        </p:txBody>
      </p:sp>
      <p:sp>
        <p:nvSpPr>
          <p:cNvPr id="22" name="Slide Number Placeholder 21"/>
          <p:cNvSpPr>
            <a:spLocks noGrp="1"/>
          </p:cNvSpPr>
          <p:nvPr>
            <p:ph type="sldNum" sz="quarter" idx="12"/>
          </p:nvPr>
        </p:nvSpPr>
        <p:spPr/>
        <p:txBody>
          <a:bodyPr/>
          <a:lstStyle/>
          <a:p>
            <a:fld id="{DF28FB93-0A08-4E7D-8E63-9EFA29F1E093}" type="slidenum">
              <a:rPr/>
              <a:pPr/>
              <a:t>‹#›</a:t>
            </a:fld>
            <a:endParaRPr/>
          </a:p>
        </p:txBody>
      </p:sp>
    </p:spTree>
    <p:extLst>
      <p:ext uri="{BB962C8B-B14F-4D97-AF65-F5344CB8AC3E}">
        <p14:creationId xmlns:p14="http://schemas.microsoft.com/office/powerpoint/2010/main" val="1894935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74932721-638A-4FDD-B0BC-8A041FABB0B0}" type="datetime1">
              <a:rPr lang="en-US" smtClean="0"/>
              <a:t>6/25/2017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DF28FB93-0A08-4E7D-8E63-9EFA29F1E093}" type="slidenum">
              <a:rPr/>
              <a:pPr/>
              <a:t>‹#›</a:t>
            </a:fld>
            <a:endParaRPr/>
          </a:p>
        </p:txBody>
      </p:sp>
    </p:spTree>
    <p:extLst>
      <p:ext uri="{BB962C8B-B14F-4D97-AF65-F5344CB8AC3E}">
        <p14:creationId xmlns:p14="http://schemas.microsoft.com/office/powerpoint/2010/main" val="3477828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94507" y="609600"/>
            <a:ext cx="1143001"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522413" y="609600"/>
            <a:ext cx="7696198" cy="5410200"/>
          </a:xfrm>
        </p:spPr>
        <p:txBody>
          <a:bodyPr vert="eaVert"/>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057E3FB1-A6F6-4835-BA84-962F5BA8C28F}" type="datetime1">
              <a:rPr lang="en-US" smtClean="0"/>
              <a:t>6/25/2017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DF28FB93-0A08-4E7D-8E63-9EFA29F1E093}" type="slidenum">
              <a:rPr/>
              <a:pPr/>
              <a:t>‹#›</a:t>
            </a:fld>
            <a:endParaRPr/>
          </a:p>
        </p:txBody>
      </p:sp>
    </p:spTree>
    <p:extLst>
      <p:ext uri="{BB962C8B-B14F-4D97-AF65-F5344CB8AC3E}">
        <p14:creationId xmlns:p14="http://schemas.microsoft.com/office/powerpoint/2010/main" val="1040326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00"/>
            </a:lvl1p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EE930185-5B0D-4139-B050-90463F99F61A}" type="datetime1">
              <a:rPr lang="en-US" smtClean="0"/>
              <a:t>6/25/2017</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DF28FB93-0A08-4E7D-8E63-9EFA29F1E093}" type="slidenum">
              <a:rPr/>
              <a:pPr/>
              <a:t>‹#›</a:t>
            </a:fld>
            <a:endParaRPr/>
          </a:p>
        </p:txBody>
      </p:sp>
    </p:spTree>
    <p:extLst>
      <p:ext uri="{BB962C8B-B14F-4D97-AF65-F5344CB8AC3E}">
        <p14:creationId xmlns:p14="http://schemas.microsoft.com/office/powerpoint/2010/main" val="50647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522413" y="4876800"/>
            <a:ext cx="8229598" cy="1143000"/>
          </a:xfrm>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103E22F8-4AE5-4BBA-B8AE-322B4A29A394}" type="datetime1">
              <a:rPr lang="en-US" smtClean="0"/>
              <a:t>6/25/2017</a:t>
            </a:fld>
            <a:endParaRPr/>
          </a:p>
        </p:txBody>
      </p:sp>
      <p:sp>
        <p:nvSpPr>
          <p:cNvPr id="5" name="Footer Placeholder 4"/>
          <p:cNvSpPr>
            <a:spLocks noGrp="1"/>
          </p:cNvSpPr>
          <p:nvPr>
            <p:ph type="ftr" sz="quarter" idx="11"/>
          </p:nvPr>
        </p:nvSpPr>
        <p:spPr/>
        <p:txBody>
          <a:bodyPr/>
          <a:lstStyle>
            <a:lvl1pPr>
              <a:defRPr>
                <a:solidFill>
                  <a:schemeClr val="tx1"/>
                </a:solidFill>
              </a:defRPr>
            </a:lvl1pPr>
          </a:lstStyle>
          <a:p>
            <a:endParaRP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F28FB93-0A08-4E7D-8E63-9EFA29F1E093}" type="slidenum">
              <a:rPr/>
              <a:pPr/>
              <a:t>‹#›</a:t>
            </a:fld>
            <a:endParaRPr/>
          </a:p>
        </p:txBody>
      </p:sp>
    </p:spTree>
    <p:extLst>
      <p:ext uri="{BB962C8B-B14F-4D97-AF65-F5344CB8AC3E}">
        <p14:creationId xmlns:p14="http://schemas.microsoft.com/office/powerpoint/2010/main" val="5587292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22413" y="1904999"/>
            <a:ext cx="4435564" cy="4088921"/>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30849" y="1904999"/>
            <a:ext cx="4435564" cy="4088921"/>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25F2C7CA-A066-40BE-AAD9-A5B39CF19D8B}" type="datetime1">
              <a:rPr lang="en-US" smtClean="0"/>
              <a:t>6/25/2017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DF28FB93-0A08-4E7D-8E63-9EFA29F1E093}" type="slidenum">
              <a:rPr/>
              <a:pPr/>
              <a:t>‹#›</a:t>
            </a:fld>
            <a:endParaRPr/>
          </a:p>
        </p:txBody>
      </p:sp>
    </p:spTree>
    <p:extLst>
      <p:ext uri="{BB962C8B-B14F-4D97-AF65-F5344CB8AC3E}">
        <p14:creationId xmlns:p14="http://schemas.microsoft.com/office/powerpoint/2010/main" val="1236067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22413" y="1828800"/>
            <a:ext cx="4419599" cy="685801"/>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22413" y="2590801"/>
            <a:ext cx="4419599"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6814" y="1828800"/>
            <a:ext cx="4419599" cy="685801"/>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46814" y="2590801"/>
            <a:ext cx="4419599"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FBDB80C9-6E16-4DD7-A006-5C8707F64C37}" type="datetime1">
              <a:rPr lang="en-US" smtClean="0"/>
              <a:t>6/25/2017</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DF28FB93-0A08-4E7D-8E63-9EFA29F1E093}" type="slidenum">
              <a:rPr/>
              <a:pPr/>
              <a:t>‹#›</a:t>
            </a:fld>
            <a:endParaRPr/>
          </a:p>
        </p:txBody>
      </p:sp>
    </p:spTree>
    <p:extLst>
      <p:ext uri="{BB962C8B-B14F-4D97-AF65-F5344CB8AC3E}">
        <p14:creationId xmlns:p14="http://schemas.microsoft.com/office/powerpoint/2010/main" val="1436762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BDED7252-74AE-45EE-8D64-F164FEFF141F}" type="datetime1">
              <a:rPr lang="en-US" smtClean="0"/>
              <a:t>6/25/2017</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DF28FB93-0A08-4E7D-8E63-9EFA29F1E093}" type="slidenum">
              <a:rPr/>
              <a:pPr/>
              <a:t>‹#›</a:t>
            </a:fld>
            <a:endParaRPr/>
          </a:p>
        </p:txBody>
      </p:sp>
    </p:spTree>
    <p:extLst>
      <p:ext uri="{BB962C8B-B14F-4D97-AF65-F5344CB8AC3E}">
        <p14:creationId xmlns:p14="http://schemas.microsoft.com/office/powerpoint/2010/main" val="3023199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6" name="bottom graphic"/>
          <p:cNvGrpSpPr/>
          <p:nvPr/>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Date Placeholder 1"/>
          <p:cNvSpPr>
            <a:spLocks noGrp="1"/>
          </p:cNvSpPr>
          <p:nvPr>
            <p:ph type="dt" sz="half" idx="10"/>
          </p:nvPr>
        </p:nvSpPr>
        <p:spPr/>
        <p:txBody>
          <a:bodyPr/>
          <a:lstStyle/>
          <a:p>
            <a:fld id="{86FEF8BE-C954-405E-A2F9-43F752F48D40}" type="datetime1">
              <a:rPr lang="en-US" smtClean="0"/>
              <a:t>6/25/2017</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DF28FB93-0A08-4E7D-8E63-9EFA29F1E093}" type="slidenum">
              <a:rPr/>
              <a:pPr/>
              <a:t>‹#›</a:t>
            </a:fld>
            <a:endParaRPr/>
          </a:p>
        </p:txBody>
      </p:sp>
    </p:spTree>
    <p:extLst>
      <p:ext uri="{BB962C8B-B14F-4D97-AF65-F5344CB8AC3E}">
        <p14:creationId xmlns:p14="http://schemas.microsoft.com/office/powerpoint/2010/main" val="709611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ame"/>
          <p:cNvSpPr/>
          <p:nvPr/>
        </p:nvSpPr>
        <p:spPr>
          <a:xfrm>
            <a:off x="1217610" y="1019175"/>
            <a:ext cx="6126480" cy="4572000"/>
          </a:xfrm>
          <a:prstGeom prst="rect">
            <a:avLst/>
          </a:prstGeom>
          <a:noFill/>
          <a:ln w="1016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923214" y="1371600"/>
            <a:ext cx="3124200" cy="2057400"/>
          </a:xfrm>
        </p:spPr>
        <p:txBody>
          <a:bodyPr anchor="b">
            <a:normAutofit/>
          </a:bodyPr>
          <a:lstStyle>
            <a:lvl1pPr algn="l">
              <a:defRPr sz="3200" b="1"/>
            </a:lvl1pPr>
          </a:lstStyle>
          <a:p>
            <a:r>
              <a:rPr lang="en-US"/>
              <a:t>Click to edit Master title style</a:t>
            </a:r>
            <a:endParaRPr/>
          </a:p>
        </p:txBody>
      </p:sp>
      <p:sp>
        <p:nvSpPr>
          <p:cNvPr id="3" name="Content Placeholder 2"/>
          <p:cNvSpPr>
            <a:spLocks noGrp="1"/>
          </p:cNvSpPr>
          <p:nvPr>
            <p:ph idx="1"/>
          </p:nvPr>
        </p:nvSpPr>
        <p:spPr>
          <a:xfrm>
            <a:off x="1491930" y="1293495"/>
            <a:ext cx="5577840" cy="402336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923214" y="3536829"/>
            <a:ext cx="3124200" cy="1797169"/>
          </a:xfrm>
        </p:spPr>
        <p:txBody>
          <a:bodyPr>
            <a:normAutofit/>
          </a:bodyPr>
          <a:lstStyle>
            <a:lvl1pPr marL="0" indent="0">
              <a:spcBef>
                <a:spcPts val="8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24725DF-12CF-494C-9EAE-E614C975365E}" type="datetime1">
              <a:rPr lang="en-US" smtClean="0"/>
              <a:t>6/25/2017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DF28FB93-0A08-4E7D-8E63-9EFA29F1E093}" type="slidenum">
              <a:rPr/>
              <a:pPr/>
              <a:t>‹#›</a:t>
            </a:fld>
            <a:endParaRPr/>
          </a:p>
        </p:txBody>
      </p:sp>
    </p:spTree>
    <p:extLst>
      <p:ext uri="{BB962C8B-B14F-4D97-AF65-F5344CB8AC3E}">
        <p14:creationId xmlns:p14="http://schemas.microsoft.com/office/powerpoint/2010/main" val="1933866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ame"/>
          <p:cNvSpPr/>
          <p:nvPr/>
        </p:nvSpPr>
        <p:spPr>
          <a:xfrm>
            <a:off x="1217610" y="1019175"/>
            <a:ext cx="6126480" cy="4572000"/>
          </a:xfrm>
          <a:prstGeom prst="rect">
            <a:avLst/>
          </a:prstGeom>
          <a:noFill/>
          <a:ln w="101600">
            <a:solidFill>
              <a:schemeClr val="accent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7923214" y="1371600"/>
            <a:ext cx="3124200" cy="2057400"/>
          </a:xfrm>
        </p:spPr>
        <p:txBody>
          <a:bodyPr anchor="b">
            <a:normAutofit/>
          </a:bodyPr>
          <a:lstStyle>
            <a:lvl1pPr algn="l">
              <a:defRPr sz="3200" b="0"/>
            </a:lvl1pPr>
          </a:lstStyle>
          <a:p>
            <a:r>
              <a:rPr lang="en-US"/>
              <a:t>Click to edit Master title style</a:t>
            </a:r>
            <a:endParaRPr/>
          </a:p>
        </p:txBody>
      </p:sp>
      <p:sp>
        <p:nvSpPr>
          <p:cNvPr id="3" name="Picture Placeholder 2"/>
          <p:cNvSpPr>
            <a:spLocks noGrp="1"/>
          </p:cNvSpPr>
          <p:nvPr>
            <p:ph type="pic" idx="1"/>
          </p:nvPr>
        </p:nvSpPr>
        <p:spPr>
          <a:xfrm>
            <a:off x="1400490" y="1202055"/>
            <a:ext cx="5760720" cy="4206240"/>
          </a:xfrm>
          <a:solidFill>
            <a:schemeClr val="bg1">
              <a:lumMod val="95000"/>
            </a:schemeClr>
          </a:solidFill>
        </p:spPr>
        <p:txBody>
          <a:bodyPr tIns="914400">
            <a:normAutofit/>
          </a:bodyPr>
          <a:lstStyle>
            <a:lvl1pPr marL="0" indent="0" algn="ctr">
              <a:spcBef>
                <a:spcPts val="0"/>
              </a:spcBef>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7923214" y="3536829"/>
            <a:ext cx="3124200" cy="1797171"/>
          </a:xfrm>
        </p:spPr>
        <p:txBody>
          <a:bodyPr>
            <a:normAutofit/>
          </a:bodyPr>
          <a:lstStyle>
            <a:lvl1pPr marL="0" indent="0">
              <a:spcBef>
                <a:spcPts val="8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508893C-0EF0-4BE5-A90F-A39A5B8A5060}" type="datetime1">
              <a:rPr lang="en-US" smtClean="0"/>
              <a:t>6/25/2017</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DF28FB93-0A08-4E7D-8E63-9EFA29F1E093}" type="slidenum">
              <a:rPr/>
              <a:pPr/>
              <a:t>‹#›</a:t>
            </a:fld>
            <a:endParaRPr/>
          </a:p>
        </p:txBody>
      </p:sp>
    </p:spTree>
    <p:extLst>
      <p:ext uri="{BB962C8B-B14F-4D97-AF65-F5344CB8AC3E}">
        <p14:creationId xmlns:p14="http://schemas.microsoft.com/office/powerpoint/2010/main" val="1896842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bottom graphic"/>
          <p:cNvGrpSpPr/>
          <p:nvPr/>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solidFill>
              <a:schemeClr val="tx1"/>
            </a:solidFill>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0" name="top graphic"/>
          <p:cNvGrpSpPr/>
          <p:nvPr/>
        </p:nvGrpSpPr>
        <p:grpSpPr>
          <a:xfrm>
            <a:off x="1279" y="0"/>
            <a:ext cx="12188952" cy="320040"/>
            <a:chOff x="1279" y="0"/>
            <a:chExt cx="12188952" cy="320040"/>
          </a:xfrm>
        </p:grpSpPr>
        <p:sp>
          <p:nvSpPr>
            <p:cNvPr id="11" name="Rectangle 10"/>
            <p:cNvSpPr/>
            <p:nvPr/>
          </p:nvSpPr>
          <p:spPr>
            <a:xfrm>
              <a:off x="1279" y="0"/>
              <a:ext cx="12188952" cy="170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1279" y="170234"/>
              <a:ext cx="12188952" cy="1498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a:off x="1279" y="231421"/>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Placeholder 1"/>
          <p:cNvSpPr>
            <a:spLocks noGrp="1"/>
          </p:cNvSpPr>
          <p:nvPr>
            <p:ph type="title"/>
          </p:nvPr>
        </p:nvSpPr>
        <p:spPr>
          <a:xfrm>
            <a:off x="1522876" y="609600"/>
            <a:ext cx="9143538" cy="1066800"/>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876" y="1905000"/>
            <a:ext cx="9143538" cy="41148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7994363" y="6516865"/>
            <a:ext cx="1327622" cy="228600"/>
          </a:xfrm>
          <a:prstGeom prst="rect">
            <a:avLst/>
          </a:prstGeom>
        </p:spPr>
        <p:txBody>
          <a:bodyPr vert="horz" lIns="91440" tIns="45720" rIns="91440" bIns="45720" rtlCol="0" anchor="ctr"/>
          <a:lstStyle>
            <a:lvl1pPr algn="r">
              <a:defRPr sz="800">
                <a:solidFill>
                  <a:schemeClr val="bg1"/>
                </a:solidFill>
              </a:defRPr>
            </a:lvl1pPr>
          </a:lstStyle>
          <a:p>
            <a:fld id="{6530D9EF-A375-4E0F-8322-1C1AE11C96EC}" type="datetime1">
              <a:rPr lang="en-US" smtClean="0"/>
              <a:t>6/25/2017</a:t>
            </a:fld>
            <a:endParaRPr/>
          </a:p>
        </p:txBody>
      </p:sp>
      <p:sp>
        <p:nvSpPr>
          <p:cNvPr id="5" name="Footer Placeholder 4"/>
          <p:cNvSpPr>
            <a:spLocks noGrp="1"/>
          </p:cNvSpPr>
          <p:nvPr>
            <p:ph type="ftr" sz="quarter" idx="3"/>
          </p:nvPr>
        </p:nvSpPr>
        <p:spPr>
          <a:xfrm>
            <a:off x="1507498" y="6516865"/>
            <a:ext cx="6062145" cy="228600"/>
          </a:xfrm>
          <a:prstGeom prst="rect">
            <a:avLst/>
          </a:prstGeom>
        </p:spPr>
        <p:txBody>
          <a:bodyPr vert="horz" lIns="91440" tIns="45720" rIns="91440" bIns="45720" rtlCol="0" anchor="ctr"/>
          <a:lstStyle>
            <a:lvl1pPr algn="l">
              <a:defRPr sz="800" cap="all" baseline="0">
                <a:solidFill>
                  <a:schemeClr val="bg1"/>
                </a:solidFill>
              </a:defRPr>
            </a:lvl1pPr>
          </a:lstStyle>
          <a:p>
            <a:endParaRPr/>
          </a:p>
        </p:txBody>
      </p:sp>
      <p:sp>
        <p:nvSpPr>
          <p:cNvPr id="6" name="Slide Number Placeholder 5"/>
          <p:cNvSpPr>
            <a:spLocks noGrp="1"/>
          </p:cNvSpPr>
          <p:nvPr>
            <p:ph type="sldNum" sz="quarter" idx="4"/>
          </p:nvPr>
        </p:nvSpPr>
        <p:spPr>
          <a:xfrm>
            <a:off x="9730094" y="6516865"/>
            <a:ext cx="936319" cy="228600"/>
          </a:xfrm>
          <a:prstGeom prst="rect">
            <a:avLst/>
          </a:prstGeom>
        </p:spPr>
        <p:txBody>
          <a:bodyPr vert="horz" lIns="91440" tIns="45720" rIns="91440" bIns="45720" rtlCol="0" anchor="ctr"/>
          <a:lstStyle>
            <a:lvl1pPr algn="r">
              <a:defRPr sz="800">
                <a:solidFill>
                  <a:schemeClr val="bg1"/>
                </a:solidFill>
              </a:defRPr>
            </a:lvl1pPr>
          </a:lstStyle>
          <a:p>
            <a:fld id="{DF28FB93-0A08-4E7D-8E63-9EFA29F1E093}" type="slidenum">
              <a:rPr/>
              <a:pPr/>
              <a:t>‹#›</a:t>
            </a:fld>
            <a:endParaRPr/>
          </a:p>
        </p:txBody>
      </p:sp>
    </p:spTree>
    <p:extLst>
      <p:ext uri="{BB962C8B-B14F-4D97-AF65-F5344CB8AC3E}">
        <p14:creationId xmlns:p14="http://schemas.microsoft.com/office/powerpoint/2010/main" val="2208845168"/>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3200" kern="1200">
          <a:solidFill>
            <a:schemeClr val="accent1"/>
          </a:solidFill>
          <a:latin typeface="+mj-lt"/>
          <a:ea typeface="+mj-ea"/>
          <a:cs typeface="+mj-cs"/>
        </a:defRPr>
      </a:lvl1pPr>
    </p:titleStyle>
    <p:bodyStyle>
      <a:lvl1pPr marL="274320" indent="-274320" algn="l" defTabSz="914400" rtl="0" eaLnBrk="1" latinLnBrk="0" hangingPunct="1">
        <a:lnSpc>
          <a:spcPct val="90000"/>
        </a:lnSpc>
        <a:spcBef>
          <a:spcPts val="1800"/>
        </a:spcBef>
        <a:buClr>
          <a:schemeClr val="tx1"/>
        </a:buClr>
        <a:buSzPct val="100000"/>
        <a:buFont typeface="Arial" pitchFamily="34" charset="0"/>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Clr>
          <a:schemeClr val="tx1"/>
        </a:buClr>
        <a:buSzPct val="100000"/>
        <a:buFont typeface="Arial" pitchFamily="34" charset="0"/>
        <a:buChar char="▪"/>
        <a:defRPr sz="1800" kern="1200">
          <a:solidFill>
            <a:schemeClr val="tx1"/>
          </a:solidFill>
          <a:latin typeface="+mn-lt"/>
          <a:ea typeface="+mn-ea"/>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12000" b="1" dirty="0">
                <a:solidFill>
                  <a:srgbClr val="002060"/>
                </a:solidFill>
                <a:effectLst/>
                <a:latin typeface="Palatino Linotype" panose="02040502050505030304" pitchFamily="18" charset="0"/>
                <a:ea typeface="Calibri" panose="020F0502020204030204" pitchFamily="34" charset="0"/>
                <a:cs typeface="Arial" panose="020B0604020202020204" pitchFamily="34" charset="0"/>
              </a:rPr>
              <a:t>Integrity</a:t>
            </a:r>
            <a:endParaRPr lang="en-US" sz="12000" dirty="0">
              <a:solidFill>
                <a:srgbClr val="002060"/>
              </a:solidFill>
            </a:endParaRPr>
          </a:p>
        </p:txBody>
      </p:sp>
      <p:sp>
        <p:nvSpPr>
          <p:cNvPr id="5" name="Slide Number Placeholder 4"/>
          <p:cNvSpPr>
            <a:spLocks noGrp="1"/>
          </p:cNvSpPr>
          <p:nvPr>
            <p:ph type="sldNum" sz="quarter" idx="12"/>
          </p:nvPr>
        </p:nvSpPr>
        <p:spPr/>
        <p:txBody>
          <a:bodyPr/>
          <a:lstStyle/>
          <a:p>
            <a:fld id="{DF28FB93-0A08-4E7D-8E63-9EFA29F1E093}" type="slidenum">
              <a:rPr lang="en-US" smtClean="0"/>
              <a:pPr/>
              <a:t>1</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6079613"/>
          </a:xfrm>
          <a:prstGeom prst="rect">
            <a:avLst/>
          </a:prstGeom>
        </p:spPr>
        <p:txBody>
          <a:bodyPr wrap="square">
            <a:spAutoFit/>
          </a:bodyPr>
          <a:lstStyle/>
          <a:p>
            <a:pPr marL="342900" marR="0" lvl="0" indent="-342900" algn="ctr">
              <a:lnSpc>
                <a:spcPct val="107000"/>
              </a:lnSpc>
              <a:spcBef>
                <a:spcPts val="0"/>
              </a:spcBef>
              <a:spcAft>
                <a:spcPts val="0"/>
              </a:spcAft>
              <a:buClr>
                <a:srgbClr val="000000"/>
              </a:buClr>
              <a:buSzPts val="1100"/>
              <a:buFont typeface="Verdana" panose="020B0604030504040204" pitchFamily="34" charset="0"/>
              <a:buAutoNum type="arabicPeriod"/>
            </a:pPr>
            <a:r>
              <a:rPr lang="en-US" sz="4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When Yahweh had created humans, he created 7 major spiritual sources and 7 medically recognized major regions of the human body to live by them.</a:t>
            </a:r>
            <a:endParaRPr lang="en-US" sz="4000" dirty="0">
              <a:latin typeface="Calibri" panose="020F0502020204030204" pitchFamily="34" charset="0"/>
              <a:ea typeface="Calibri" panose="020F0502020204030204" pitchFamily="34" charset="0"/>
              <a:cs typeface="Arial" panose="020B0604020202020204" pitchFamily="34" charset="0"/>
            </a:endParaRPr>
          </a:p>
          <a:p>
            <a:pPr marR="0" lvl="0" algn="ctr">
              <a:lnSpc>
                <a:spcPct val="107000"/>
              </a:lnSpc>
              <a:spcBef>
                <a:spcPts val="0"/>
              </a:spcBef>
              <a:spcAft>
                <a:spcPts val="0"/>
              </a:spcAft>
              <a:buClr>
                <a:srgbClr val="000000"/>
              </a:buClr>
            </a:pPr>
            <a:r>
              <a:rPr lang="en-US" sz="4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They are :</a:t>
            </a:r>
          </a:p>
          <a:p>
            <a:pPr marL="342900" marR="0" lvl="0" indent="-342900" algn="ctr">
              <a:lnSpc>
                <a:spcPct val="107000"/>
              </a:lnSpc>
              <a:spcBef>
                <a:spcPts val="0"/>
              </a:spcBef>
              <a:spcAft>
                <a:spcPts val="0"/>
              </a:spcAft>
              <a:buClr>
                <a:srgbClr val="000000"/>
              </a:buClr>
              <a:buFont typeface="+mj-lt"/>
              <a:buAutoNum type="alphaLcParenR"/>
            </a:pPr>
            <a:r>
              <a:rPr lang="en-US" sz="4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Head</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Clr>
                <a:srgbClr val="000000"/>
              </a:buClr>
              <a:buFont typeface="+mj-lt"/>
              <a:buAutoNum type="alphaLcParenR"/>
            </a:pPr>
            <a:r>
              <a:rPr lang="en-US" sz="4000" b="1" dirty="0">
                <a:latin typeface="Palatino Linotype" panose="02040502050505030304" pitchFamily="18" charset="0"/>
                <a:ea typeface="Calibri" panose="020F0502020204030204" pitchFamily="34" charset="0"/>
                <a:cs typeface="Arial" panose="020B0604020202020204" pitchFamily="34" charset="0"/>
              </a:rPr>
              <a:t>Thorax</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Clr>
                <a:srgbClr val="000000"/>
              </a:buClr>
              <a:buFont typeface="+mj-lt"/>
              <a:buAutoNum type="alphaLcParenR"/>
            </a:pPr>
            <a:r>
              <a:rPr lang="en-US" sz="4000" b="1" dirty="0">
                <a:latin typeface="Palatino Linotype" panose="02040502050505030304" pitchFamily="18" charset="0"/>
                <a:ea typeface="Calibri" panose="020F0502020204030204" pitchFamily="34" charset="0"/>
                <a:cs typeface="Arial" panose="020B0604020202020204" pitchFamily="34" charset="0"/>
              </a:rPr>
              <a:t>Abdomen</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Clr>
                <a:srgbClr val="000000"/>
              </a:buClr>
              <a:buFont typeface="+mj-lt"/>
              <a:buAutoNum type="alphaLcParenR"/>
            </a:pPr>
            <a:r>
              <a:rPr lang="en-US" sz="4000" b="1" dirty="0">
                <a:latin typeface="Palatino Linotype" panose="02040502050505030304" pitchFamily="18" charset="0"/>
                <a:ea typeface="Calibri" panose="020F0502020204030204" pitchFamily="34" charset="0"/>
                <a:cs typeface="Arial" panose="020B0604020202020204" pitchFamily="34" charset="0"/>
              </a:rPr>
              <a:t>2 arms</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b="1" dirty="0">
                <a:latin typeface="Palatino Linotype" panose="02040502050505030304" pitchFamily="18" charset="0"/>
                <a:ea typeface="Calibri" panose="020F0502020204030204" pitchFamily="34" charset="0"/>
                <a:cs typeface="Arial" panose="020B0604020202020204" pitchFamily="34" charset="0"/>
              </a:rPr>
              <a:t>And 2 legs</a:t>
            </a:r>
            <a:endParaRPr lang="en-US" sz="40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10</a:t>
            </a:fld>
            <a:endParaRPr lang="en-US"/>
          </a:p>
        </p:txBody>
      </p:sp>
    </p:spTree>
    <p:extLst>
      <p:ext uri="{BB962C8B-B14F-4D97-AF65-F5344CB8AC3E}">
        <p14:creationId xmlns:p14="http://schemas.microsoft.com/office/powerpoint/2010/main" val="2170540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5623975"/>
          </a:xfrm>
          <a:prstGeom prst="rect">
            <a:avLst/>
          </a:prstGeom>
        </p:spPr>
        <p:txBody>
          <a:bodyPr wrap="square">
            <a:spAutoFit/>
          </a:bodyPr>
          <a:lstStyle/>
          <a:p>
            <a:pPr marL="342900" marR="0" lvl="0" indent="-342900" algn="ctr">
              <a:lnSpc>
                <a:spcPct val="107000"/>
              </a:lnSpc>
              <a:spcBef>
                <a:spcPts val="0"/>
              </a:spcBef>
              <a:spcAft>
                <a:spcPts val="0"/>
              </a:spcAft>
              <a:buClr>
                <a:srgbClr val="000000"/>
              </a:buClr>
              <a:buSzPts val="1100"/>
              <a:buFont typeface="Verdana" panose="020B0604030504040204" pitchFamily="34" charset="0"/>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Those are visible, because we can see them, we pay great attention to them.</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Clr>
                <a:srgbClr val="000000"/>
              </a:buClr>
              <a:buSzPts val="1100"/>
              <a:buFont typeface="Verdana" panose="020B0604030504040204" pitchFamily="34" charset="0"/>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But the non-visible ones, the seven spiritual ones are hurting us tremendously because they are hiding them from you.</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This knowledge should be taught in school starting as early as elementary school</a:t>
            </a:r>
            <a:endParaRPr lang="en-US" sz="48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11</a:t>
            </a:fld>
            <a:endParaRPr lang="en-US"/>
          </a:p>
        </p:txBody>
      </p:sp>
    </p:spTree>
    <p:extLst>
      <p:ext uri="{BB962C8B-B14F-4D97-AF65-F5344CB8AC3E}">
        <p14:creationId xmlns:p14="http://schemas.microsoft.com/office/powerpoint/2010/main" val="1424100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6478440"/>
          </a:xfrm>
          <a:prstGeom prst="rect">
            <a:avLst/>
          </a:prstGeom>
        </p:spPr>
        <p:txBody>
          <a:bodyPr wrap="square">
            <a:spAutoFit/>
          </a:bodyPr>
          <a:lstStyle/>
          <a:p>
            <a:pPr marL="342900" marR="0" lvl="0" indent="-342900" algn="ctr">
              <a:lnSpc>
                <a:spcPct val="107000"/>
              </a:lnSpc>
              <a:spcBef>
                <a:spcPts val="0"/>
              </a:spcBef>
              <a:spcAft>
                <a:spcPts val="0"/>
              </a:spcAft>
              <a:buClr>
                <a:srgbClr val="000000"/>
              </a:buClr>
              <a:buSzPts val="1100"/>
              <a:buFont typeface="Verdana" panose="020B0604030504040204" pitchFamily="34" charset="0"/>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Teach your children, your neighbors, friends, parents, everyone you know.</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Clr>
                <a:srgbClr val="000000"/>
              </a:buClr>
              <a:buFont typeface="+mj-lt"/>
              <a:buAutoNum type="alphaLcParenR"/>
            </a:pPr>
            <a:r>
              <a:rPr lang="en-US" sz="4400" dirty="0">
                <a:solidFill>
                  <a:srgbClr val="000000"/>
                </a:solidFill>
                <a:latin typeface="Verdana" panose="020B0604030504040204" pitchFamily="34" charset="0"/>
                <a:ea typeface="Calibri" panose="020F0502020204030204" pitchFamily="34" charset="0"/>
                <a:cs typeface="Arial" panose="020B0604020202020204" pitchFamily="34" charset="0"/>
              </a:rPr>
              <a:t>That was one of Yahshua’s teaching when He was with us.</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For someone to be spiritual, to be guided spiritually, to do things with accuracy. To have an IQ at the Highest level, you must pay attention to the seven spiritual sources we all have</a:t>
            </a:r>
            <a:endParaRPr lang="en-US" sz="44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12</a:t>
            </a:fld>
            <a:endParaRPr lang="en-US"/>
          </a:p>
        </p:txBody>
      </p:sp>
    </p:spTree>
    <p:extLst>
      <p:ext uri="{BB962C8B-B14F-4D97-AF65-F5344CB8AC3E}">
        <p14:creationId xmlns:p14="http://schemas.microsoft.com/office/powerpoint/2010/main" val="1777603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88825" cy="5572295"/>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They must be unblocked from the root chakra to the crown chakra for Yahweh to infuse them with energy for you from your crown chakra to the root chakra.</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Yahshua had brought information on every one of them. Form the root chakra to the crown chakra</a:t>
            </a:r>
            <a:endParaRPr lang="en-US" sz="48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13</a:t>
            </a:fld>
            <a:endParaRPr lang="en-US"/>
          </a:p>
        </p:txBody>
      </p:sp>
    </p:spTree>
    <p:extLst>
      <p:ext uri="{BB962C8B-B14F-4D97-AF65-F5344CB8AC3E}">
        <p14:creationId xmlns:p14="http://schemas.microsoft.com/office/powerpoint/2010/main" val="1949045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812" y="2057400"/>
            <a:ext cx="12188825" cy="1569660"/>
          </a:xfrm>
          <a:prstGeom prst="rect">
            <a:avLst/>
          </a:prstGeom>
        </p:spPr>
        <p:txBody>
          <a:bodyPr wrap="square">
            <a:spAutoFit/>
          </a:bodyPr>
          <a:lstStyle/>
          <a:p>
            <a:pPr algn="ctr"/>
            <a:r>
              <a:rPr lang="en-US" sz="9600" dirty="0">
                <a:latin typeface="Palatino Linotype" panose="02040502050505030304" pitchFamily="18" charset="0"/>
                <a:ea typeface="Calibri" panose="020F0502020204030204" pitchFamily="34" charset="0"/>
                <a:cs typeface="Arial" panose="020B0604020202020204" pitchFamily="34" charset="0"/>
              </a:rPr>
              <a:t>What is integrity?</a:t>
            </a:r>
            <a:endParaRPr lang="en-US" sz="96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14</a:t>
            </a:fld>
            <a:endParaRPr lang="en-US"/>
          </a:p>
        </p:txBody>
      </p:sp>
    </p:spTree>
    <p:extLst>
      <p:ext uri="{BB962C8B-B14F-4D97-AF65-F5344CB8AC3E}">
        <p14:creationId xmlns:p14="http://schemas.microsoft.com/office/powerpoint/2010/main" val="2667071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5821081"/>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UcPeriod"/>
            </a:pPr>
            <a:r>
              <a:rPr lang="en-US" sz="4000" dirty="0">
                <a:latin typeface="Palatino Linotype" panose="02040502050505030304" pitchFamily="18" charset="0"/>
                <a:ea typeface="Calibri" panose="020F0502020204030204" pitchFamily="34" charset="0"/>
                <a:cs typeface="Arial" panose="020B0604020202020204" pitchFamily="34" charset="0"/>
              </a:rPr>
              <a:t>Integrity is fulfilling the words you give to yourself and to others.</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dirty="0">
                <a:latin typeface="Palatino Linotype" panose="02040502050505030304" pitchFamily="18" charset="0"/>
                <a:ea typeface="Calibri" panose="020F0502020204030204" pitchFamily="34" charset="0"/>
                <a:cs typeface="Arial" panose="020B0604020202020204" pitchFamily="34" charset="0"/>
              </a:rPr>
              <a:t>The second you give a word to yourself, your internal servant takes note and is waiting for you to do it. That is a part of Him that makes you like Him. </a:t>
            </a:r>
            <a:r>
              <a:rPr lang="en-US" sz="4000" b="1" dirty="0">
                <a:latin typeface="Palatino Linotype" panose="02040502050505030304" pitchFamily="18" charset="0"/>
                <a:ea typeface="Calibri" panose="020F0502020204030204" pitchFamily="34" charset="0"/>
                <a:cs typeface="Arial" panose="020B0604020202020204" pitchFamily="34" charset="0"/>
              </a:rPr>
              <a:t>Deut. 23:21</a:t>
            </a:r>
            <a:r>
              <a:rPr lang="en-US" sz="40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When you vow a vow to Yahweh your Elohim, you shall not be slack to pay it; for Yahweh, your Elohim will surely require it of you; and it would be sin in you</a:t>
            </a:r>
            <a:endParaRPr lang="en-US" sz="40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15</a:t>
            </a:fld>
            <a:endParaRPr lang="en-US"/>
          </a:p>
        </p:txBody>
      </p:sp>
    </p:spTree>
    <p:extLst>
      <p:ext uri="{BB962C8B-B14F-4D97-AF65-F5344CB8AC3E}">
        <p14:creationId xmlns:p14="http://schemas.microsoft.com/office/powerpoint/2010/main" val="3105812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6502229"/>
          </a:xfrm>
          <a:prstGeom prst="rect">
            <a:avLst/>
          </a:prstGeom>
        </p:spPr>
        <p:txBody>
          <a:bodyPr wrap="square">
            <a:spAutoFit/>
          </a:bodyPr>
          <a:lstStyle/>
          <a:p>
            <a:pPr marL="342900" marR="0" lvl="0" indent="-342900" algn="ctr">
              <a:lnSpc>
                <a:spcPct val="107000"/>
              </a:lnSpc>
              <a:spcBef>
                <a:spcPts val="0"/>
              </a:spcBef>
              <a:spcAft>
                <a:spcPts val="800"/>
              </a:spcAft>
              <a:buClr>
                <a:srgbClr val="000000"/>
              </a:buClr>
              <a:buFont typeface="+mj-lt"/>
              <a:buAutoNum type="alphaLcParenR"/>
            </a:pPr>
            <a:r>
              <a:rPr lang="en-US" sz="66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The word Vow is in Hebrew </a:t>
            </a:r>
            <a:r>
              <a:rPr lang="fr-FR" sz="6600" dirty="0">
                <a:solidFill>
                  <a:srgbClr val="001320"/>
                </a:solidFill>
                <a:latin typeface="Times New Roman" panose="02020603050405020304" pitchFamily="18" charset="0"/>
                <a:ea typeface="Calibri" panose="020F0502020204030204" pitchFamily="34" charset="0"/>
                <a:cs typeface="Arial" panose="020B0604020202020204" pitchFamily="34" charset="0"/>
              </a:rPr>
              <a:t>נֶ֙</a:t>
            </a:r>
            <a:r>
              <a:rPr lang="fr-FR" sz="6600" dirty="0" err="1">
                <a:solidFill>
                  <a:srgbClr val="001320"/>
                </a:solidFill>
                <a:latin typeface="Times New Roman" panose="02020603050405020304" pitchFamily="18" charset="0"/>
                <a:ea typeface="Calibri" panose="020F0502020204030204" pitchFamily="34" charset="0"/>
                <a:cs typeface="Arial" panose="020B0604020202020204" pitchFamily="34" charset="0"/>
              </a:rPr>
              <a:t>דֶר</a:t>
            </a:r>
            <a:r>
              <a:rPr lang="fr-FR" sz="6600" dirty="0">
                <a:solidFill>
                  <a:srgbClr val="001320"/>
                </a:solidFill>
                <a:latin typeface="Times New Roman" panose="02020603050405020304" pitchFamily="18" charset="0"/>
                <a:ea typeface="Calibri" panose="020F0502020204030204" pitchFamily="34" charset="0"/>
                <a:cs typeface="Arial" panose="020B0604020202020204" pitchFamily="34" charset="0"/>
              </a:rPr>
              <a:t>֙</a:t>
            </a:r>
            <a:r>
              <a:rPr lang="en-US" sz="6600" dirty="0">
                <a:solidFill>
                  <a:srgbClr val="001320"/>
                </a:solidFill>
                <a:latin typeface="Times New Roman" panose="02020603050405020304" pitchFamily="18" charset="0"/>
                <a:ea typeface="Calibri" panose="020F0502020204030204" pitchFamily="34" charset="0"/>
                <a:cs typeface="Arial" panose="020B0604020202020204" pitchFamily="34" charset="0"/>
              </a:rPr>
              <a:t>(</a:t>
            </a:r>
            <a:r>
              <a:rPr lang="en-US" sz="6600" dirty="0" err="1">
                <a:solidFill>
                  <a:srgbClr val="001320"/>
                </a:solidFill>
                <a:latin typeface="Times New Roman" panose="02020603050405020304" pitchFamily="18" charset="0"/>
                <a:ea typeface="Calibri" panose="020F0502020204030204" pitchFamily="34" charset="0"/>
                <a:cs typeface="Arial" panose="020B0604020202020204" pitchFamily="34" charset="0"/>
              </a:rPr>
              <a:t>NêDêR</a:t>
            </a:r>
            <a:r>
              <a:rPr lang="en-US" sz="6600" dirty="0">
                <a:solidFill>
                  <a:srgbClr val="001320"/>
                </a:solidFill>
                <a:latin typeface="Times New Roman" panose="02020603050405020304" pitchFamily="18" charset="0"/>
                <a:ea typeface="Calibri" panose="020F0502020204030204" pitchFamily="34" charset="0"/>
                <a:cs typeface="Arial" panose="020B0604020202020204" pitchFamily="34" charset="0"/>
              </a:rPr>
              <a:t>).= A FREEWIL, PROMISE.</a:t>
            </a:r>
            <a:endParaRPr lang="en-US" sz="6600" dirty="0">
              <a:latin typeface="Calibri" panose="020F0502020204030204" pitchFamily="34" charset="0"/>
              <a:ea typeface="Calibri" panose="020F0502020204030204" pitchFamily="34" charset="0"/>
              <a:cs typeface="Arial" panose="020B0604020202020204" pitchFamily="34" charset="0"/>
            </a:endParaRPr>
          </a:p>
          <a:p>
            <a:pPr algn="ctr"/>
            <a:r>
              <a:rPr lang="fr-FR" sz="6600" dirty="0">
                <a:solidFill>
                  <a:srgbClr val="001320"/>
                </a:solidFill>
                <a:latin typeface="Times New Roman" panose="02020603050405020304" pitchFamily="18" charset="0"/>
                <a:ea typeface="Calibri" panose="020F0502020204030204" pitchFamily="34" charset="0"/>
              </a:rPr>
              <a:t>נֶ֙</a:t>
            </a:r>
            <a:r>
              <a:rPr lang="fr-FR" sz="6600" dirty="0" err="1">
                <a:solidFill>
                  <a:srgbClr val="001320"/>
                </a:solidFill>
                <a:latin typeface="Times New Roman" panose="02020603050405020304" pitchFamily="18" charset="0"/>
                <a:ea typeface="Calibri" panose="020F0502020204030204" pitchFamily="34" charset="0"/>
              </a:rPr>
              <a:t>דֶר</a:t>
            </a:r>
            <a:r>
              <a:rPr lang="fr-FR" sz="6600" dirty="0">
                <a:solidFill>
                  <a:srgbClr val="001320"/>
                </a:solidFill>
                <a:latin typeface="Times New Roman" panose="02020603050405020304" pitchFamily="18" charset="0"/>
                <a:ea typeface="Calibri" panose="020F0502020204030204" pitchFamily="34" charset="0"/>
              </a:rPr>
              <a:t>֙</a:t>
            </a:r>
            <a:r>
              <a:rPr lang="en-US" sz="6600" dirty="0">
                <a:solidFill>
                  <a:srgbClr val="001320"/>
                </a:solidFill>
                <a:latin typeface="Times New Roman" panose="02020603050405020304" pitchFamily="18" charset="0"/>
                <a:ea typeface="Calibri" panose="020F0502020204030204" pitchFamily="34" charset="0"/>
              </a:rPr>
              <a:t> is a noun from </a:t>
            </a:r>
            <a:r>
              <a:rPr lang="fr-FR" sz="6600" dirty="0" err="1">
                <a:solidFill>
                  <a:srgbClr val="001320"/>
                </a:solidFill>
                <a:latin typeface="Times New Roman" panose="02020603050405020304" pitchFamily="18" charset="0"/>
                <a:ea typeface="Calibri" panose="020F0502020204030204" pitchFamily="34" charset="0"/>
              </a:rPr>
              <a:t>נָדַר</a:t>
            </a:r>
            <a:r>
              <a:rPr lang="fr-FR" sz="6600" dirty="0">
                <a:solidFill>
                  <a:srgbClr val="001320"/>
                </a:solidFill>
                <a:latin typeface="Times New Roman" panose="02020603050405020304" pitchFamily="18" charset="0"/>
                <a:ea typeface="Calibri" panose="020F0502020204030204" pitchFamily="34" charset="0"/>
              </a:rPr>
              <a:t> </a:t>
            </a:r>
            <a:r>
              <a:rPr lang="en-US" sz="6600" dirty="0">
                <a:solidFill>
                  <a:srgbClr val="001320"/>
                </a:solidFill>
                <a:latin typeface="Times New Roman" panose="02020603050405020304" pitchFamily="18" charset="0"/>
                <a:ea typeface="Calibri" panose="020F0502020204030204" pitchFamily="34" charset="0"/>
              </a:rPr>
              <a:t>(NADAR) the verb = a freewill to make a promise</a:t>
            </a:r>
            <a:endParaRPr lang="en-US" sz="66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16</a:t>
            </a:fld>
            <a:endParaRPr lang="en-US"/>
          </a:p>
        </p:txBody>
      </p:sp>
    </p:spTree>
    <p:extLst>
      <p:ext uri="{BB962C8B-B14F-4D97-AF65-F5344CB8AC3E}">
        <p14:creationId xmlns:p14="http://schemas.microsoft.com/office/powerpoint/2010/main" val="2536162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5334794"/>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Elohim is inside of you and inside of everyone.</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4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When you say to yourself that you have to do something, you should not slack to do it.</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When you give your word to someone, you should make it happen to the best of your ability.</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Some people think being late to an appointment is nothing when it is a failure to fulfill your word and it is a sin if it is a lack of effort on your side</a:t>
            </a:r>
            <a:endParaRPr lang="en-US" sz="40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17</a:t>
            </a:fld>
            <a:endParaRPr lang="en-US"/>
          </a:p>
        </p:txBody>
      </p:sp>
    </p:spTree>
    <p:extLst>
      <p:ext uri="{BB962C8B-B14F-4D97-AF65-F5344CB8AC3E}">
        <p14:creationId xmlns:p14="http://schemas.microsoft.com/office/powerpoint/2010/main" val="1092252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612" y="0"/>
            <a:ext cx="12114213" cy="6573210"/>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Yahweh is never late in fulfilling His word, vow, or promise. They are all synonyms.</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Salomon said in </a:t>
            </a:r>
            <a:r>
              <a:rPr lang="en-US" sz="4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Ecclesiastes 5:4 When you vow a vow to Elohim, don’t defer to pay it; for he has no pleasure in fools. Pay that which you vow</a:t>
            </a:r>
            <a:r>
              <a:rPr lang="en-US" sz="4400" dirty="0">
                <a:latin typeface="Calibri" panose="020F0502020204030204" pitchFamily="34" charset="0"/>
                <a:ea typeface="Calibri" panose="020F0502020204030204" pitchFamily="34" charset="0"/>
                <a:cs typeface="Arial" panose="020B0604020202020204" pitchFamily="34" charset="0"/>
              </a:rPr>
              <a:t>.</a:t>
            </a:r>
          </a:p>
          <a:p>
            <a:pPr algn="ctr"/>
            <a:r>
              <a:rPr lang="en-US" sz="4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You have to respect your word to activate Elohim who is sited at the bottom of your root chakra</a:t>
            </a:r>
            <a:endParaRPr lang="en-US" sz="44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18</a:t>
            </a:fld>
            <a:endParaRPr lang="en-US"/>
          </a:p>
        </p:txBody>
      </p:sp>
    </p:spTree>
    <p:extLst>
      <p:ext uri="{BB962C8B-B14F-4D97-AF65-F5344CB8AC3E}">
        <p14:creationId xmlns:p14="http://schemas.microsoft.com/office/powerpoint/2010/main" val="2787402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5132687"/>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Yahshua said in Mat. 5:37 </a:t>
            </a:r>
            <a:r>
              <a:rPr lang="en-US" sz="4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But let your ‘Yes’ be ‘Yes’ and your ‘No’ be ‘No.’ Whatever is more than these is of the evil one</a:t>
            </a:r>
            <a:r>
              <a:rPr lang="en-US" sz="4400" b="1" dirty="0">
                <a:latin typeface="Palatino Linotype" panose="02040502050505030304" pitchFamily="18" charset="0"/>
                <a:ea typeface="Calibri" panose="020F0502020204030204" pitchFamily="34" charset="0"/>
                <a:cs typeface="Arial" panose="020B0604020202020204" pitchFamily="34" charset="0"/>
              </a:rPr>
              <a:t>.</a:t>
            </a:r>
            <a:r>
              <a:rPr lang="en-US" sz="4400" dirty="0">
                <a:latin typeface="Palatino Linotype" panose="02040502050505030304" pitchFamily="18" charset="0"/>
                <a:ea typeface="Calibri" panose="020F0502020204030204" pitchFamily="34" charset="0"/>
                <a:cs typeface="Arial" panose="020B0604020202020204" pitchFamily="34" charset="0"/>
              </a:rPr>
              <a:t> </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400" dirty="0">
                <a:latin typeface="Palatino Linotype" panose="02040502050505030304" pitchFamily="18" charset="0"/>
                <a:ea typeface="Calibri" panose="020F0502020204030204" pitchFamily="34" charset="0"/>
                <a:cs typeface="Arial" panose="020B0604020202020204" pitchFamily="34" charset="0"/>
              </a:rPr>
              <a:t>Evil means opposition, contrary.</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UcPeriod"/>
            </a:pPr>
            <a:r>
              <a:rPr lang="en-US" sz="4400" dirty="0">
                <a:latin typeface="Palatino Linotype" panose="02040502050505030304" pitchFamily="18" charset="0"/>
                <a:ea typeface="Calibri" panose="020F0502020204030204" pitchFamily="34" charset="0"/>
                <a:cs typeface="Arial" panose="020B0604020202020204" pitchFamily="34" charset="0"/>
              </a:rPr>
              <a:t>Integrity is all about your word fulfillment.</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Regardless how small or big it is, you cannot slack to fulfill them.</a:t>
            </a:r>
            <a:endParaRPr lang="en-US" sz="4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DF28FB93-0A08-4E7D-8E63-9EFA29F1E093}" type="slidenum">
              <a:rPr lang="en-US" smtClean="0"/>
              <a:pPr/>
              <a:t>19</a:t>
            </a:fld>
            <a:endParaRPr lang="en-US"/>
          </a:p>
        </p:txBody>
      </p:sp>
    </p:spTree>
    <p:extLst>
      <p:ext uri="{BB962C8B-B14F-4D97-AF65-F5344CB8AC3E}">
        <p14:creationId xmlns:p14="http://schemas.microsoft.com/office/powerpoint/2010/main" val="4142312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33400"/>
            <a:ext cx="12188825" cy="5016758"/>
          </a:xfrm>
          <a:prstGeom prst="rect">
            <a:avLst/>
          </a:prstGeom>
        </p:spPr>
        <p:txBody>
          <a:bodyPr wrap="square">
            <a:spAutoFit/>
          </a:bodyPr>
          <a:lstStyle/>
          <a:p>
            <a:pPr algn="ctr"/>
            <a:r>
              <a:rPr lang="en-US" sz="8000" b="1" dirty="0">
                <a:latin typeface="Palatino Linotype" panose="02040502050505030304" pitchFamily="18" charset="0"/>
                <a:ea typeface="Calibri" panose="020F0502020204030204" pitchFamily="34" charset="0"/>
                <a:cs typeface="Arial" panose="020B0604020202020204" pitchFamily="34" charset="0"/>
              </a:rPr>
              <a:t>One of the ways to communicate with the power inside of you is to have integrity</a:t>
            </a:r>
            <a:endParaRPr lang="en-US" sz="8000" b="1"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2</a:t>
            </a:fld>
            <a:endParaRPr lang="en-US"/>
          </a:p>
        </p:txBody>
      </p:sp>
    </p:spTree>
    <p:extLst>
      <p:ext uri="{BB962C8B-B14F-4D97-AF65-F5344CB8AC3E}">
        <p14:creationId xmlns:p14="http://schemas.microsoft.com/office/powerpoint/2010/main" val="2676564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6525825"/>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You said to your mother, or your friend, I will call you tomorrow, if your memory is not that good, put it on a calendar to remind you so you can do it, that is part of you being the image of Elohim.</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You told your husband/wife, you will be with him/her for the rest of your life in good and bad days, you will cherish, honor and take care of him/her. What happens today?</a:t>
            </a:r>
            <a:endParaRPr lang="en-US" sz="44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20</a:t>
            </a:fld>
            <a:endParaRPr lang="en-US"/>
          </a:p>
        </p:txBody>
      </p:sp>
    </p:spTree>
    <p:extLst>
      <p:ext uri="{BB962C8B-B14F-4D97-AF65-F5344CB8AC3E}">
        <p14:creationId xmlns:p14="http://schemas.microsoft.com/office/powerpoint/2010/main" val="3440853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6410858"/>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3800" dirty="0">
                <a:latin typeface="Palatino Linotype" panose="02040502050505030304" pitchFamily="18" charset="0"/>
                <a:ea typeface="Calibri" panose="020F0502020204030204" pitchFamily="34" charset="0"/>
                <a:cs typeface="Arial" panose="020B0604020202020204" pitchFamily="34" charset="0"/>
              </a:rPr>
              <a:t>Is it because the body has changed? Is it because of age?</a:t>
            </a:r>
            <a:endParaRPr lang="en-US" sz="3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3800" dirty="0">
                <a:latin typeface="Palatino Linotype" panose="02040502050505030304" pitchFamily="18" charset="0"/>
                <a:ea typeface="Calibri" panose="020F0502020204030204" pitchFamily="34" charset="0"/>
                <a:cs typeface="Arial" panose="020B0604020202020204" pitchFamily="34" charset="0"/>
              </a:rPr>
              <a:t>Why can’t you take the time to appreciate what you have in your hands today?</a:t>
            </a:r>
            <a:endParaRPr lang="en-US" sz="3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3800" dirty="0">
                <a:latin typeface="Palatino Linotype" panose="02040502050505030304" pitchFamily="18" charset="0"/>
                <a:ea typeface="Calibri" panose="020F0502020204030204" pitchFamily="34" charset="0"/>
                <a:cs typeface="Arial" panose="020B0604020202020204" pitchFamily="34" charset="0"/>
              </a:rPr>
              <a:t>Do you know how much harm you are doing to yourself?</a:t>
            </a:r>
            <a:endParaRPr lang="en-US" sz="3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UcPeriod"/>
            </a:pPr>
            <a:r>
              <a:rPr lang="en-US" sz="3800" dirty="0">
                <a:latin typeface="Palatino Linotype" panose="02040502050505030304" pitchFamily="18" charset="0"/>
                <a:ea typeface="Calibri" panose="020F0502020204030204" pitchFamily="34" charset="0"/>
                <a:cs typeface="Arial" panose="020B0604020202020204" pitchFamily="34" charset="0"/>
              </a:rPr>
              <a:t>When you practice integrity.</a:t>
            </a:r>
            <a:endParaRPr lang="en-US" sz="3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3800" dirty="0">
                <a:latin typeface="Palatino Linotype" panose="02040502050505030304" pitchFamily="18" charset="0"/>
                <a:ea typeface="Calibri" panose="020F0502020204030204" pitchFamily="34" charset="0"/>
                <a:cs typeface="Arial" panose="020B0604020202020204" pitchFamily="34" charset="0"/>
              </a:rPr>
              <a:t>Confidence in yourself will grow because people will believe in you.</a:t>
            </a:r>
            <a:endParaRPr lang="en-US" sz="3800" dirty="0">
              <a:latin typeface="Calibri" panose="020F0502020204030204" pitchFamily="34" charset="0"/>
              <a:ea typeface="Calibri" panose="020F0502020204030204" pitchFamily="34" charset="0"/>
              <a:cs typeface="Arial" panose="020B0604020202020204" pitchFamily="34" charset="0"/>
            </a:endParaRPr>
          </a:p>
          <a:p>
            <a:pPr algn="ctr"/>
            <a:r>
              <a:rPr lang="en-US" sz="3800" dirty="0">
                <a:latin typeface="Palatino Linotype" panose="02040502050505030304" pitchFamily="18" charset="0"/>
                <a:ea typeface="Calibri" panose="020F0502020204030204" pitchFamily="34" charset="0"/>
                <a:cs typeface="Arial" panose="020B0604020202020204" pitchFamily="34" charset="0"/>
              </a:rPr>
              <a:t>People will take you seriously</a:t>
            </a:r>
            <a:endParaRPr lang="en-US" sz="38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21</a:t>
            </a:fld>
            <a:endParaRPr lang="en-US"/>
          </a:p>
        </p:txBody>
      </p:sp>
    </p:spTree>
    <p:extLst>
      <p:ext uri="{BB962C8B-B14F-4D97-AF65-F5344CB8AC3E}">
        <p14:creationId xmlns:p14="http://schemas.microsoft.com/office/powerpoint/2010/main" val="4251583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5801332"/>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People will trust you with sometimes their lives.</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It does not matter how small it is, you must fulfill your word to wake up your Elohim.</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If you say tomorrow you will wake up early to make a breakfast, you should do it. You cannot change it because you feel staying in the bed is better. You should not say it in the first place</a:t>
            </a:r>
            <a:endParaRPr lang="en-US" sz="44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22</a:t>
            </a:fld>
            <a:endParaRPr lang="en-US"/>
          </a:p>
        </p:txBody>
      </p:sp>
    </p:spTree>
    <p:extLst>
      <p:ext uri="{BB962C8B-B14F-4D97-AF65-F5344CB8AC3E}">
        <p14:creationId xmlns:p14="http://schemas.microsoft.com/office/powerpoint/2010/main" val="3580748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612" y="0"/>
            <a:ext cx="12114213" cy="6478440"/>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When you see how much you don’t have confidence in yourself it is because of so many words you promised to yourself and others and you do not fulfill them. </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Pay attention to those 3 verses Deut. 23:21</a:t>
            </a:r>
            <a:r>
              <a:rPr lang="en-US" sz="4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When you vow a vow to Yahweh your Elohim, you shall not be slack to pay it; for Yahweh, your Elohim will surely require it of you; and it would be sin in you</a:t>
            </a:r>
            <a:endParaRPr lang="en-US" sz="44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23</a:t>
            </a:fld>
            <a:endParaRPr lang="en-US"/>
          </a:p>
        </p:txBody>
      </p:sp>
    </p:spTree>
    <p:extLst>
      <p:ext uri="{BB962C8B-B14F-4D97-AF65-F5344CB8AC3E}">
        <p14:creationId xmlns:p14="http://schemas.microsoft.com/office/powerpoint/2010/main" val="1157274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6244530"/>
          </a:xfrm>
          <a:prstGeom prst="rect">
            <a:avLst/>
          </a:prstGeom>
        </p:spPr>
        <p:txBody>
          <a:bodyPr wrap="square">
            <a:spAutoFit/>
          </a:bodyPr>
          <a:lstStyle/>
          <a:p>
            <a:pPr algn="ctr">
              <a:lnSpc>
                <a:spcPct val="107000"/>
              </a:lnSpc>
              <a:spcAft>
                <a:spcPts val="800"/>
              </a:spcAft>
            </a:pP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Ecclesiastes 5:4 When you vow a vow to Elohim, don’t defer to pay it; for he has no pleasure in fools. Pay that which you vow</a:t>
            </a:r>
            <a:r>
              <a:rPr lang="en-US" sz="5400" b="1" dirty="0">
                <a:latin typeface="Calibri" panose="020F0502020204030204" pitchFamily="34" charset="0"/>
                <a:ea typeface="Calibri" panose="020F0502020204030204" pitchFamily="34" charset="0"/>
                <a:cs typeface="Arial" panose="020B0604020202020204" pitchFamily="34" charset="0"/>
              </a:rPr>
              <a:t>.</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Mat. 5:37 </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But let your ‘Yes’ be ‘Yes’ and your ‘No’ be ‘No.’ Whatever is more than these is of the evil one</a:t>
            </a:r>
            <a:r>
              <a:rPr lang="en-US" sz="5400" b="1" dirty="0">
                <a:latin typeface="Palatino Linotype" panose="02040502050505030304" pitchFamily="18" charset="0"/>
                <a:ea typeface="Calibri" panose="020F0502020204030204" pitchFamily="34" charset="0"/>
                <a:cs typeface="Arial" panose="020B0604020202020204" pitchFamily="34" charset="0"/>
              </a:rPr>
              <a:t>.</a:t>
            </a:r>
            <a:endParaRPr lang="en-US" sz="54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24</a:t>
            </a:fld>
            <a:endParaRPr lang="en-US"/>
          </a:p>
        </p:txBody>
      </p:sp>
    </p:spTree>
    <p:extLst>
      <p:ext uri="{BB962C8B-B14F-4D97-AF65-F5344CB8AC3E}">
        <p14:creationId xmlns:p14="http://schemas.microsoft.com/office/powerpoint/2010/main" val="2988220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5753947"/>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Everyone, including you was created at the image of Yahweh.</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You have to be very phonetic about integrity.</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You say you have to be there at 9:00, you have to be there a little before 9:00 regardless, not one second after 9:00 because you do not want Elohim to use it as a sin against you, and He will, there is no forgiveness that will change that</a:t>
            </a:r>
            <a:endParaRPr lang="en-US" sz="44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25</a:t>
            </a:fld>
            <a:endParaRPr lang="en-US"/>
          </a:p>
        </p:txBody>
      </p:sp>
    </p:spTree>
    <p:extLst>
      <p:ext uri="{BB962C8B-B14F-4D97-AF65-F5344CB8AC3E}">
        <p14:creationId xmlns:p14="http://schemas.microsoft.com/office/powerpoint/2010/main" val="2675095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5896101"/>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UcPeriod"/>
            </a:pPr>
            <a:r>
              <a:rPr lang="en-US" sz="4400" dirty="0">
                <a:latin typeface="Palatino Linotype" panose="02040502050505030304" pitchFamily="18" charset="0"/>
                <a:ea typeface="Calibri" panose="020F0502020204030204" pitchFamily="34" charset="0"/>
                <a:cs typeface="Arial" panose="020B0604020202020204" pitchFamily="34" charset="0"/>
              </a:rPr>
              <a:t>Your sources of energy (chakras) are connected to your thoughts and your words.</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When you practice integrity, you will see the results immediately.</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You will see how confident you are in making good stuff happened in your life.</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You will see that a lot of people will come to you for help</a:t>
            </a:r>
            <a:endParaRPr lang="en-US" sz="44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26</a:t>
            </a:fld>
            <a:endParaRPr lang="en-US"/>
          </a:p>
        </p:txBody>
      </p:sp>
    </p:spTree>
    <p:extLst>
      <p:ext uri="{BB962C8B-B14F-4D97-AF65-F5344CB8AC3E}">
        <p14:creationId xmlns:p14="http://schemas.microsoft.com/office/powerpoint/2010/main" val="277490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88825" cy="5993436"/>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000" dirty="0">
                <a:latin typeface="Palatino Linotype" panose="02040502050505030304" pitchFamily="18" charset="0"/>
                <a:ea typeface="Calibri" panose="020F0502020204030204" pitchFamily="34" charset="0"/>
                <a:cs typeface="Arial" panose="020B0604020202020204" pitchFamily="34" charset="0"/>
              </a:rPr>
              <a:t>And that is a sign that you are doing something right.</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4000" dirty="0">
                <a:latin typeface="Palatino Linotype" panose="02040502050505030304" pitchFamily="18" charset="0"/>
                <a:ea typeface="Calibri" panose="020F0502020204030204" pitchFamily="34" charset="0"/>
                <a:cs typeface="Arial" panose="020B0604020202020204" pitchFamily="34" charset="0"/>
              </a:rPr>
              <a:t>As you make integrity a part of your life, you will waken spiritual powers in you.</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UcPeriod"/>
            </a:pPr>
            <a:r>
              <a:rPr lang="en-US" sz="4000" dirty="0">
                <a:latin typeface="Palatino Linotype" panose="02040502050505030304" pitchFamily="18" charset="0"/>
                <a:ea typeface="Calibri" panose="020F0502020204030204" pitchFamily="34" charset="0"/>
                <a:cs typeface="Arial" panose="020B0604020202020204" pitchFamily="34" charset="0"/>
              </a:rPr>
              <a:t>Why things you desire refuse to happen in your life?</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dirty="0">
                <a:latin typeface="Palatino Linotype" panose="02040502050505030304" pitchFamily="18" charset="0"/>
                <a:ea typeface="Calibri" panose="020F0502020204030204" pitchFamily="34" charset="0"/>
                <a:cs typeface="Arial" panose="020B0604020202020204" pitchFamily="34" charset="0"/>
              </a:rPr>
              <a:t>Now go back to your life and see how many times you promise to yourself and to others things that you never fulfill.</a:t>
            </a:r>
            <a:endParaRPr lang="en-US" sz="40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27</a:t>
            </a:fld>
            <a:endParaRPr lang="en-US"/>
          </a:p>
        </p:txBody>
      </p:sp>
    </p:spTree>
    <p:extLst>
      <p:ext uri="{BB962C8B-B14F-4D97-AF65-F5344CB8AC3E}">
        <p14:creationId xmlns:p14="http://schemas.microsoft.com/office/powerpoint/2010/main" val="2425869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00"/>
            <a:ext cx="12188825" cy="5029454"/>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You will physically see how amazing things will happen in your life by practicing integrity.</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For instance, you may wake up and say I would like to have a great meal, but I do not want to cook nor go to any restaurant, few minutes later your parents or a good friend shows up on your door with a nice meal for you</a:t>
            </a:r>
            <a:endParaRPr lang="en-US" sz="44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28</a:t>
            </a:fld>
            <a:endParaRPr lang="en-US"/>
          </a:p>
        </p:txBody>
      </p:sp>
    </p:spTree>
    <p:extLst>
      <p:ext uri="{BB962C8B-B14F-4D97-AF65-F5344CB8AC3E}">
        <p14:creationId xmlns:p14="http://schemas.microsoft.com/office/powerpoint/2010/main" val="2760796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698" y="1676400"/>
            <a:ext cx="12114213" cy="2800767"/>
          </a:xfrm>
          <a:prstGeom prst="rect">
            <a:avLst/>
          </a:prstGeom>
        </p:spPr>
        <p:txBody>
          <a:bodyPr wrap="square">
            <a:spAutoFit/>
          </a:bodyPr>
          <a:lstStyle/>
          <a:p>
            <a:pPr algn="ctr"/>
            <a:r>
              <a:rPr lang="en-US" sz="8800" dirty="0">
                <a:latin typeface="Palatino Linotype" panose="02040502050505030304" pitchFamily="18" charset="0"/>
                <a:ea typeface="Calibri" panose="020F0502020204030204" pitchFamily="34" charset="0"/>
                <a:cs typeface="Arial" panose="020B0604020202020204" pitchFamily="34" charset="0"/>
              </a:rPr>
              <a:t>How to start in </a:t>
            </a:r>
          </a:p>
          <a:p>
            <a:pPr algn="ctr"/>
            <a:r>
              <a:rPr lang="en-US" sz="8800" dirty="0">
                <a:latin typeface="Palatino Linotype" panose="02040502050505030304" pitchFamily="18" charset="0"/>
                <a:ea typeface="Calibri" panose="020F0502020204030204" pitchFamily="34" charset="0"/>
                <a:cs typeface="Arial" panose="020B0604020202020204" pitchFamily="34" charset="0"/>
              </a:rPr>
              <a:t>the path of integrity?</a:t>
            </a:r>
            <a:endParaRPr lang="en-US" sz="88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29</a:t>
            </a:fld>
            <a:endParaRPr lang="en-US"/>
          </a:p>
        </p:txBody>
      </p:sp>
    </p:spTree>
    <p:extLst>
      <p:ext uri="{BB962C8B-B14F-4D97-AF65-F5344CB8AC3E}">
        <p14:creationId xmlns:p14="http://schemas.microsoft.com/office/powerpoint/2010/main" val="4036575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6244530"/>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romanUcPeriod"/>
            </a:pPr>
            <a:r>
              <a:rPr lang="en-US" sz="5400" dirty="0">
                <a:latin typeface="Palatino Linotype" panose="02040502050505030304" pitchFamily="18" charset="0"/>
                <a:ea typeface="Calibri" panose="020F0502020204030204" pitchFamily="34" charset="0"/>
                <a:cs typeface="Arial" panose="020B0604020202020204" pitchFamily="34" charset="0"/>
              </a:rPr>
              <a:t>Integrity is one of the great key to waken the seven sources of energy we all have in us. Some people call them chakras.</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Without integrity, it is absolutely impossible to have a balance between spiritual life and human life</a:t>
            </a:r>
            <a:endParaRPr lang="en-US" sz="54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3</a:t>
            </a:fld>
            <a:endParaRPr lang="en-US"/>
          </a:p>
        </p:txBody>
      </p:sp>
    </p:spTree>
    <p:extLst>
      <p:ext uri="{BB962C8B-B14F-4D97-AF65-F5344CB8AC3E}">
        <p14:creationId xmlns:p14="http://schemas.microsoft.com/office/powerpoint/2010/main" val="2453528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5896101"/>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UcPeriod"/>
            </a:pPr>
            <a:r>
              <a:rPr lang="en-US" sz="4400" dirty="0">
                <a:latin typeface="Palatino Linotype" panose="02040502050505030304" pitchFamily="18" charset="0"/>
                <a:ea typeface="Calibri" panose="020F0502020204030204" pitchFamily="34" charset="0"/>
                <a:cs typeface="Arial" panose="020B0604020202020204" pitchFamily="34" charset="0"/>
              </a:rPr>
              <a:t>The first one to have a very high awareness of your thoughts and your words.</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Any thought or word you are about to have for you and for others, you have to fulfill them.</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If for any reason you know you cannot, do not engage.</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If you made a mistake, ask for apology immediately before the due time.</a:t>
            </a:r>
            <a:endParaRPr lang="en-US" sz="44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30</a:t>
            </a:fld>
            <a:endParaRPr lang="en-US"/>
          </a:p>
        </p:txBody>
      </p:sp>
    </p:spTree>
    <p:extLst>
      <p:ext uri="{BB962C8B-B14F-4D97-AF65-F5344CB8AC3E}">
        <p14:creationId xmlns:p14="http://schemas.microsoft.com/office/powerpoint/2010/main" val="2350203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6036524"/>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000" dirty="0">
                <a:latin typeface="Palatino Linotype" panose="02040502050505030304" pitchFamily="18" charset="0"/>
                <a:ea typeface="Calibri" panose="020F0502020204030204" pitchFamily="34" charset="0"/>
                <a:cs typeface="Arial" panose="020B0604020202020204" pitchFamily="34" charset="0"/>
              </a:rPr>
              <a:t>The second thing to do is to go back to all the words you gave, as far you can go in the past and every one of them that you can fulfill, do the best you can. Make a list if you cannot remember them all.</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000" dirty="0">
                <a:latin typeface="Palatino Linotype" panose="02040502050505030304" pitchFamily="18" charset="0"/>
                <a:ea typeface="Calibri" panose="020F0502020204030204" pitchFamily="34" charset="0"/>
                <a:cs typeface="Arial" panose="020B0604020202020204" pitchFamily="34" charset="0"/>
              </a:rPr>
              <a:t>And more importantly, don’t be scared, don’t feel any shame of fulfilling your words.</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dirty="0">
                <a:latin typeface="Palatino Linotype" panose="02040502050505030304" pitchFamily="18" charset="0"/>
                <a:ea typeface="Calibri" panose="020F0502020204030204" pitchFamily="34" charset="0"/>
                <a:cs typeface="Arial" panose="020B0604020202020204" pitchFamily="34" charset="0"/>
              </a:rPr>
              <a:t>That way it is a great step in awaking your spiritual power</a:t>
            </a:r>
            <a:endParaRPr lang="en-US" sz="40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31</a:t>
            </a:fld>
            <a:endParaRPr lang="en-US"/>
          </a:p>
        </p:txBody>
      </p:sp>
    </p:spTree>
    <p:extLst>
      <p:ext uri="{BB962C8B-B14F-4D97-AF65-F5344CB8AC3E}">
        <p14:creationId xmlns:p14="http://schemas.microsoft.com/office/powerpoint/2010/main" val="2144432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612" y="914400"/>
            <a:ext cx="12114213" cy="3046988"/>
          </a:xfrm>
          <a:prstGeom prst="rect">
            <a:avLst/>
          </a:prstGeom>
        </p:spPr>
        <p:txBody>
          <a:bodyPr wrap="square">
            <a:spAutoFit/>
          </a:bodyPr>
          <a:lstStyle/>
          <a:p>
            <a:pPr algn="ctr"/>
            <a:r>
              <a:rPr lang="en-US" sz="9600" dirty="0">
                <a:latin typeface="Palatino Linotype" panose="02040502050505030304" pitchFamily="18" charset="0"/>
                <a:ea typeface="Calibri" panose="020F0502020204030204" pitchFamily="34" charset="0"/>
                <a:cs typeface="Arial" panose="020B0604020202020204" pitchFamily="34" charset="0"/>
              </a:rPr>
              <a:t>May Yahweh, </a:t>
            </a:r>
          </a:p>
          <a:p>
            <a:pPr algn="ctr"/>
            <a:r>
              <a:rPr lang="en-US" sz="9600" dirty="0">
                <a:latin typeface="Palatino Linotype" panose="02040502050505030304" pitchFamily="18" charset="0"/>
                <a:ea typeface="Calibri" panose="020F0502020204030204" pitchFamily="34" charset="0"/>
                <a:cs typeface="Arial" panose="020B0604020202020204" pitchFamily="34" charset="0"/>
              </a:rPr>
              <a:t>Bless You All</a:t>
            </a:r>
            <a:endParaRPr lang="en-US" sz="96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32</a:t>
            </a:fld>
            <a:endParaRPr lang="en-US"/>
          </a:p>
        </p:txBody>
      </p:sp>
    </p:spTree>
    <p:extLst>
      <p:ext uri="{BB962C8B-B14F-4D97-AF65-F5344CB8AC3E}">
        <p14:creationId xmlns:p14="http://schemas.microsoft.com/office/powerpoint/2010/main" val="61179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1569660"/>
          </a:xfrm>
          <a:prstGeom prst="rect">
            <a:avLst/>
          </a:prstGeom>
        </p:spPr>
        <p:txBody>
          <a:bodyPr wrap="square">
            <a:spAutoFit/>
          </a:bodyPr>
          <a:lstStyle/>
          <a:p>
            <a:pPr algn="ctr"/>
            <a:r>
              <a:rPr lang="en-US" sz="96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They are:</a:t>
            </a:r>
            <a:endParaRPr lang="en-US" sz="9600" dirty="0"/>
          </a:p>
        </p:txBody>
      </p:sp>
      <p:pic>
        <p:nvPicPr>
          <p:cNvPr id="3" name="Picture 2" descr="C:\Users\owner\Desktop\list of Chakras.png"/>
          <p:cNvPicPr/>
          <p:nvPr/>
        </p:nvPicPr>
        <p:blipFill>
          <a:blip r:embed="rId2">
            <a:extLst>
              <a:ext uri="{28A0092B-C50C-407E-A947-70E740481C1C}">
                <a14:useLocalDpi xmlns:a14="http://schemas.microsoft.com/office/drawing/2010/main" val="0"/>
              </a:ext>
            </a:extLst>
          </a:blip>
          <a:srcRect/>
          <a:stretch>
            <a:fillRect/>
          </a:stretch>
        </p:blipFill>
        <p:spPr bwMode="auto">
          <a:xfrm>
            <a:off x="2741612" y="1524000"/>
            <a:ext cx="7620000" cy="4876800"/>
          </a:xfrm>
          <a:prstGeom prst="rect">
            <a:avLst/>
          </a:prstGeom>
          <a:noFill/>
          <a:ln>
            <a:noFill/>
          </a:ln>
        </p:spPr>
      </p:pic>
      <p:sp>
        <p:nvSpPr>
          <p:cNvPr id="4" name="Slide Number Placeholder 3"/>
          <p:cNvSpPr>
            <a:spLocks noGrp="1"/>
          </p:cNvSpPr>
          <p:nvPr>
            <p:ph type="sldNum" sz="quarter" idx="12"/>
          </p:nvPr>
        </p:nvSpPr>
        <p:spPr/>
        <p:txBody>
          <a:bodyPr/>
          <a:lstStyle/>
          <a:p>
            <a:fld id="{DF28FB93-0A08-4E7D-8E63-9EFA29F1E093}" type="slidenum">
              <a:rPr lang="en-US" smtClean="0"/>
              <a:pPr/>
              <a:t>33</a:t>
            </a:fld>
            <a:endParaRPr lang="en-US"/>
          </a:p>
        </p:txBody>
      </p:sp>
    </p:spTree>
    <p:extLst>
      <p:ext uri="{BB962C8B-B14F-4D97-AF65-F5344CB8AC3E}">
        <p14:creationId xmlns:p14="http://schemas.microsoft.com/office/powerpoint/2010/main" val="3516046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201"/>
            <a:ext cx="12188825" cy="5993436"/>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UcPeriod"/>
            </a:pPr>
            <a:r>
              <a:rPr lang="en-US" sz="4000" dirty="0">
                <a:latin typeface="Palatino Linotype" panose="02040502050505030304" pitchFamily="18" charset="0"/>
                <a:ea typeface="Calibri" panose="020F0502020204030204" pitchFamily="34" charset="0"/>
                <a:cs typeface="Arial" panose="020B0604020202020204" pitchFamily="34" charset="0"/>
              </a:rPr>
              <a:t>We all know that we are the spirit of Yahweh inside a human flesh.</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000" dirty="0">
                <a:latin typeface="Palatino Linotype" panose="02040502050505030304" pitchFamily="18" charset="0"/>
                <a:ea typeface="Calibri" panose="020F0502020204030204" pitchFamily="34" charset="0"/>
                <a:cs typeface="Arial" panose="020B0604020202020204" pitchFamily="34" charset="0"/>
              </a:rPr>
              <a:t>That’s why Yahshua said in Mat. 4:4 </a:t>
            </a:r>
            <a:r>
              <a:rPr lang="en-US" sz="4000" dirty="0">
                <a:solidFill>
                  <a:srgbClr val="000000"/>
                </a:solidFill>
                <a:latin typeface="Verdana" panose="020B0604030504040204" pitchFamily="34" charset="0"/>
                <a:ea typeface="Calibri" panose="020F0502020204030204" pitchFamily="34" charset="0"/>
                <a:cs typeface="Arial" panose="020B0604020202020204" pitchFamily="34" charset="0"/>
              </a:rPr>
              <a:t>“It is written, ‘Man shall not live by bread alone, but by every word that proceeds out of the mouth of God.’”</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Human being is the finest piece of the creation and Yahweh is proud after this marvelous creation, that’s why He allowed human being to be like Him</a:t>
            </a:r>
            <a:endParaRPr lang="en-US" sz="40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4</a:t>
            </a:fld>
            <a:endParaRPr lang="en-US"/>
          </a:p>
        </p:txBody>
      </p:sp>
    </p:spTree>
    <p:extLst>
      <p:ext uri="{BB962C8B-B14F-4D97-AF65-F5344CB8AC3E}">
        <p14:creationId xmlns:p14="http://schemas.microsoft.com/office/powerpoint/2010/main" val="253030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612" y="0"/>
            <a:ext cx="12114213" cy="6573210"/>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And Yahweh used number seven as a sign to show His completion.</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4400" dirty="0">
                <a:solidFill>
                  <a:srgbClr val="000000"/>
                </a:solidFill>
                <a:latin typeface="Palatino Linotype" panose="02040502050505030304" pitchFamily="18" charset="0"/>
                <a:ea typeface="Calibri" panose="020F0502020204030204" pitchFamily="34" charset="0"/>
                <a:cs typeface="Arial" panose="020B0604020202020204" pitchFamily="34" charset="0"/>
              </a:rPr>
              <a:t>Number seven </a:t>
            </a:r>
            <a:r>
              <a:rPr lang="en-US" sz="4400" dirty="0">
                <a:latin typeface="Calibri" panose="020F0502020204030204" pitchFamily="34" charset="0"/>
                <a:ea typeface="Calibri" panose="020F0502020204030204" pitchFamily="34" charset="0"/>
                <a:cs typeface="Arial" panose="020B0604020202020204" pitchFamily="34" charset="0"/>
              </a:rPr>
              <a:t>is</a:t>
            </a:r>
            <a:r>
              <a:rPr lang="en-US" sz="4400" dirty="0">
                <a:latin typeface="Palatino Linotype" panose="02040502050505030304" pitchFamily="18" charset="0"/>
                <a:ea typeface="Calibri" panose="020F0502020204030204" pitchFamily="34" charset="0"/>
                <a:cs typeface="Arial" panose="020B0604020202020204" pitchFamily="34" charset="0"/>
              </a:rPr>
              <a:t> truly the number of Yahweh’s divine authority and divine touch of perfection and completion.</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SzPts val="1200"/>
              <a:buFont typeface="+mj-lt"/>
              <a:buAutoNum type="alphaLcParenR"/>
            </a:pPr>
            <a:r>
              <a:rPr lang="en-US" sz="4400" b="1" dirty="0">
                <a:latin typeface="Palatino Linotype" panose="02040502050505030304" pitchFamily="18" charset="0"/>
                <a:ea typeface="Calibri" panose="020F0502020204030204" pitchFamily="34" charset="0"/>
                <a:cs typeface="Arial" panose="020B0604020202020204" pitchFamily="34" charset="0"/>
              </a:rPr>
              <a:t>He took 7 days to create the earth</a:t>
            </a:r>
            <a:r>
              <a:rPr lang="en-US" sz="4400" dirty="0">
                <a:latin typeface="Calibri" panose="020F0502020204030204" pitchFamily="34" charset="0"/>
                <a:ea typeface="Calibri" panose="020F0502020204030204" pitchFamily="34" charset="0"/>
                <a:cs typeface="Arial" panose="020B0604020202020204" pitchFamily="34" charset="0"/>
              </a:rPr>
              <a:t>.</a:t>
            </a:r>
          </a:p>
          <a:p>
            <a:pPr algn="ctr"/>
            <a:r>
              <a:rPr lang="en-US" sz="4400" b="1" dirty="0">
                <a:solidFill>
                  <a:srgbClr val="222222"/>
                </a:solidFill>
                <a:latin typeface="Palatino Linotype" panose="02040502050505030304" pitchFamily="18" charset="0"/>
                <a:ea typeface="Calibri" panose="020F0502020204030204" pitchFamily="34" charset="0"/>
                <a:cs typeface="Arial" panose="020B0604020202020204" pitchFamily="34" charset="0"/>
              </a:rPr>
              <a:t>Seven continents</a:t>
            </a:r>
            <a:r>
              <a:rPr lang="en-US" sz="4400" dirty="0">
                <a:solidFill>
                  <a:srgbClr val="222222"/>
                </a:solidFill>
                <a:latin typeface="Palatino Linotype" panose="02040502050505030304" pitchFamily="18" charset="0"/>
                <a:ea typeface="Calibri" panose="020F0502020204030204" pitchFamily="34" charset="0"/>
                <a:cs typeface="Arial" panose="020B0604020202020204" pitchFamily="34" charset="0"/>
              </a:rPr>
              <a:t> that makes the world:  Asia, Africa, North America, South America, Europe, Australia, and Antarctica</a:t>
            </a:r>
            <a:endParaRPr lang="en-US" sz="44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5</a:t>
            </a:fld>
            <a:endParaRPr lang="en-US"/>
          </a:p>
        </p:txBody>
      </p:sp>
    </p:spTree>
    <p:extLst>
      <p:ext uri="{BB962C8B-B14F-4D97-AF65-F5344CB8AC3E}">
        <p14:creationId xmlns:p14="http://schemas.microsoft.com/office/powerpoint/2010/main" val="2446343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6036524"/>
          </a:xfrm>
          <a:prstGeom prst="rect">
            <a:avLst/>
          </a:prstGeom>
        </p:spPr>
        <p:txBody>
          <a:bodyPr wrap="square">
            <a:spAutoFit/>
          </a:bodyPr>
          <a:lstStyle/>
          <a:p>
            <a:pPr marL="342900" marR="0" lvl="0" indent="-342900" algn="ctr">
              <a:lnSpc>
                <a:spcPct val="107000"/>
              </a:lnSpc>
              <a:spcBef>
                <a:spcPts val="0"/>
              </a:spcBef>
              <a:spcAft>
                <a:spcPts val="0"/>
              </a:spcAft>
              <a:buSzPts val="1200"/>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7 colors in a rainbow.</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SzPts val="1200"/>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7 DIGITS ARE THE LIMIT OF HUMAN MEMORY thus 7 digits on our phone numbers.</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SzPts val="1200"/>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7 notes on musical scale A B C D E F G / DO RE MI FA SOL LA SI </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SzPts val="1200"/>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7 days in a week</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SzPts val="1200"/>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7 seals, 7 trumpets, 7 bowls of wrath</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dirty="0">
                <a:latin typeface="Palatino Linotype" panose="02040502050505030304" pitchFamily="18" charset="0"/>
                <a:ea typeface="Calibri" panose="020F0502020204030204" pitchFamily="34" charset="0"/>
                <a:cs typeface="Arial" panose="020B0604020202020204" pitchFamily="34" charset="0"/>
              </a:rPr>
              <a:t>7 letters to the churches in Asia Minor in the book of revelation.</a:t>
            </a:r>
            <a:endParaRPr lang="en-US" sz="40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6</a:t>
            </a:fld>
            <a:endParaRPr lang="en-US"/>
          </a:p>
        </p:txBody>
      </p:sp>
    </p:spTree>
    <p:extLst>
      <p:ext uri="{BB962C8B-B14F-4D97-AF65-F5344CB8AC3E}">
        <p14:creationId xmlns:p14="http://schemas.microsoft.com/office/powerpoint/2010/main" val="480951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6079613"/>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000" dirty="0">
                <a:latin typeface="Palatino Linotype" panose="02040502050505030304" pitchFamily="18" charset="0"/>
                <a:ea typeface="Calibri" panose="020F0502020204030204" pitchFamily="34" charset="0"/>
                <a:cs typeface="Arial" panose="020B0604020202020204" pitchFamily="34" charset="0"/>
              </a:rPr>
              <a:t>Yahshua presented Yahweh (I Am) by 7 titles.</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John 6:35 “I Am” The Bread of Life.</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John 8:12: “I Am” The Light of The World.</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John 10:9 “I Am” The Gate.</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John 10:11 “I Am” The Good Shepherd.</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John 11:25:” I Am” The resurrection and The Life.</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John 14:6: “I Am” The Way, The Truth, and The Life.</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dirty="0">
                <a:latin typeface="Palatino Linotype" panose="02040502050505030304" pitchFamily="18" charset="0"/>
                <a:ea typeface="Calibri" panose="020F0502020204030204" pitchFamily="34" charset="0"/>
                <a:cs typeface="Arial" panose="020B0604020202020204" pitchFamily="34" charset="0"/>
              </a:rPr>
              <a:t>John 15:5:” I Am” The True Vine”</a:t>
            </a:r>
            <a:endParaRPr lang="en-US" sz="40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7</a:t>
            </a:fld>
            <a:endParaRPr lang="en-US"/>
          </a:p>
        </p:txBody>
      </p:sp>
    </p:spTree>
    <p:extLst>
      <p:ext uri="{BB962C8B-B14F-4D97-AF65-F5344CB8AC3E}">
        <p14:creationId xmlns:p14="http://schemas.microsoft.com/office/powerpoint/2010/main" val="2956893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88825" cy="6465231"/>
          </a:xfrm>
          <a:prstGeom prst="rect">
            <a:avLst/>
          </a:prstGeom>
        </p:spPr>
        <p:txBody>
          <a:bodyPr wrap="square">
            <a:spAutoFit/>
          </a:bodyPr>
          <a:lstStyle/>
          <a:p>
            <a:pPr marL="342900" marR="0" lvl="0" indent="-342900" algn="ctr">
              <a:lnSpc>
                <a:spcPct val="107000"/>
              </a:lnSpc>
              <a:spcBef>
                <a:spcPts val="0"/>
              </a:spcBef>
              <a:spcAft>
                <a:spcPts val="0"/>
              </a:spcAft>
              <a:buSzPts val="1200"/>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Noah was ordered by Yahweh to enter in the ark seven days before the deluge. </a:t>
            </a:r>
          </a:p>
          <a:p>
            <a:pPr marR="0" lvl="0" algn="ctr">
              <a:lnSpc>
                <a:spcPct val="107000"/>
              </a:lnSpc>
              <a:spcBef>
                <a:spcPts val="0"/>
              </a:spcBef>
              <a:spcAft>
                <a:spcPts val="0"/>
              </a:spcAft>
              <a:buSzPts val="1200"/>
            </a:pPr>
            <a:r>
              <a:rPr lang="en-US" sz="4800" b="1" dirty="0">
                <a:latin typeface="Palatino Linotype" panose="02040502050505030304" pitchFamily="18" charset="0"/>
                <a:ea typeface="Calibri" panose="020F0502020204030204" pitchFamily="34" charset="0"/>
                <a:cs typeface="Arial" panose="020B0604020202020204" pitchFamily="34" charset="0"/>
              </a:rPr>
              <a:t>Gen. 7:10</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SzPts val="1200"/>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Yahweh had used a rainbow which has </a:t>
            </a:r>
          </a:p>
          <a:p>
            <a:pPr marR="0" lvl="0" algn="ctr">
              <a:lnSpc>
                <a:spcPct val="107000"/>
              </a:lnSpc>
              <a:spcBef>
                <a:spcPts val="0"/>
              </a:spcBef>
              <a:spcAft>
                <a:spcPts val="800"/>
              </a:spcAft>
              <a:buSzPts val="1200"/>
            </a:pPr>
            <a:r>
              <a:rPr lang="en-US" sz="4800" b="1" dirty="0">
                <a:latin typeface="Palatino Linotype" panose="02040502050505030304" pitchFamily="18" charset="0"/>
                <a:ea typeface="Calibri" panose="020F0502020204030204" pitchFamily="34" charset="0"/>
                <a:cs typeface="Arial" panose="020B0604020202020204" pitchFamily="34" charset="0"/>
              </a:rPr>
              <a:t>7 colors to talk to Noah</a:t>
            </a:r>
            <a:r>
              <a:rPr lang="en-US" sz="4800" dirty="0">
                <a:latin typeface="Palatino Linotype" panose="02040502050505030304" pitchFamily="18" charset="0"/>
                <a:ea typeface="Calibri" panose="020F0502020204030204" pitchFamily="34" charset="0"/>
                <a:cs typeface="Arial" panose="020B0604020202020204" pitchFamily="34" charset="0"/>
              </a:rPr>
              <a:t>.</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And the same seven colors of that rainbow are the exact same colors of the 7 sources of human energy</a:t>
            </a:r>
            <a:endParaRPr lang="en-US" sz="48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8</a:t>
            </a:fld>
            <a:endParaRPr lang="en-US"/>
          </a:p>
        </p:txBody>
      </p:sp>
    </p:spTree>
    <p:extLst>
      <p:ext uri="{BB962C8B-B14F-4D97-AF65-F5344CB8AC3E}">
        <p14:creationId xmlns:p14="http://schemas.microsoft.com/office/powerpoint/2010/main" val="1462510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612" y="0"/>
            <a:ext cx="12114213" cy="6186309"/>
          </a:xfrm>
          <a:prstGeom prst="rect">
            <a:avLst/>
          </a:prstGeom>
        </p:spPr>
        <p:txBody>
          <a:bodyPr wrap="square">
            <a:spAutoFit/>
          </a:bodyPr>
          <a:lstStyle/>
          <a:p>
            <a:pPr algn="ctr"/>
            <a:r>
              <a:rPr lang="en-US" sz="6600" dirty="0">
                <a:latin typeface="Palatino Linotype" panose="02040502050505030304" pitchFamily="18" charset="0"/>
                <a:ea typeface="Calibri" panose="020F0502020204030204" pitchFamily="34" charset="0"/>
                <a:cs typeface="Arial" panose="020B0604020202020204" pitchFamily="34" charset="0"/>
              </a:rPr>
              <a:t>Let’s go back to </a:t>
            </a:r>
          </a:p>
          <a:p>
            <a:pPr algn="ctr"/>
            <a:r>
              <a:rPr lang="en-US" sz="6600" b="1" dirty="0">
                <a:latin typeface="Palatino Linotype" panose="02040502050505030304" pitchFamily="18" charset="0"/>
                <a:ea typeface="Calibri" panose="020F0502020204030204" pitchFamily="34" charset="0"/>
                <a:cs typeface="Arial" panose="020B0604020202020204" pitchFamily="34" charset="0"/>
              </a:rPr>
              <a:t>Mat. 4:4</a:t>
            </a:r>
            <a:r>
              <a:rPr lang="en-US" sz="6600" dirty="0">
                <a:latin typeface="Palatino Linotype" panose="02040502050505030304" pitchFamily="18" charset="0"/>
                <a:ea typeface="Calibri" panose="020F0502020204030204" pitchFamily="34" charset="0"/>
                <a:cs typeface="Arial" panose="020B0604020202020204" pitchFamily="34" charset="0"/>
              </a:rPr>
              <a:t> </a:t>
            </a:r>
            <a:r>
              <a:rPr lang="en-US" sz="66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“It is written, ‘Man shall not </a:t>
            </a:r>
            <a:r>
              <a:rPr lang="en-US" sz="6600" b="1" dirty="0">
                <a:solidFill>
                  <a:srgbClr val="7030A0"/>
                </a:solidFill>
                <a:latin typeface="Palatino Linotype" panose="02040502050505030304" pitchFamily="18" charset="0"/>
                <a:ea typeface="Calibri" panose="020F0502020204030204" pitchFamily="34" charset="0"/>
                <a:cs typeface="Arial" panose="020B0604020202020204" pitchFamily="34" charset="0"/>
              </a:rPr>
              <a:t>live by bread alone, but by every word that proceeds out of the mouth of God.’</a:t>
            </a:r>
            <a:r>
              <a:rPr lang="en-US" sz="66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a:r>
            <a:endParaRPr lang="en-US" sz="6600" dirty="0"/>
          </a:p>
        </p:txBody>
      </p:sp>
      <p:sp>
        <p:nvSpPr>
          <p:cNvPr id="3" name="Slide Number Placeholder 2"/>
          <p:cNvSpPr>
            <a:spLocks noGrp="1"/>
          </p:cNvSpPr>
          <p:nvPr>
            <p:ph type="sldNum" sz="quarter" idx="12"/>
          </p:nvPr>
        </p:nvSpPr>
        <p:spPr/>
        <p:txBody>
          <a:bodyPr/>
          <a:lstStyle/>
          <a:p>
            <a:fld id="{DF28FB93-0A08-4E7D-8E63-9EFA29F1E093}" type="slidenum">
              <a:rPr lang="en-US" smtClean="0"/>
              <a:pPr/>
              <a:t>9</a:t>
            </a:fld>
            <a:endParaRPr lang="en-US"/>
          </a:p>
        </p:txBody>
      </p:sp>
    </p:spTree>
    <p:extLst>
      <p:ext uri="{BB962C8B-B14F-4D97-AF65-F5344CB8AC3E}">
        <p14:creationId xmlns:p14="http://schemas.microsoft.com/office/powerpoint/2010/main" val="28258286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riped Border 16x9">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12000"/>
                <a:satMod val="240000"/>
              </a:schemeClr>
              <a:schemeClr val="phClr">
                <a:tint val="98000"/>
              </a:schemeClr>
            </a:duotone>
          </a:blip>
          <a:tile tx="0" ty="0" sx="100000" sy="100000" flip="none" algn="ctr"/>
        </a:blip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tripedBorder_16x9">
      <a:dk1>
        <a:srgbClr val="404040"/>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1C9EA2-3281-42E8-8199-7076EBA492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Striped black border presentation (widescreen)</Template>
  <TotalTime>0</TotalTime>
  <Words>1818</Words>
  <Application>Microsoft Office PowerPoint</Application>
  <PresentationFormat>Custom</PresentationFormat>
  <Paragraphs>136</Paragraphs>
  <Slides>33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33</vt:i4>
      </vt:variant>
    </vt:vector>
  </HeadingPairs>
  <TitlesOfParts>
    <vt:vector size="40" baseType="lpstr">
      <vt:lpstr>Arial</vt:lpstr>
      <vt:lpstr>Calibri</vt:lpstr>
      <vt:lpstr>Euphemia</vt:lpstr>
      <vt:lpstr>Palatino Linotype</vt:lpstr>
      <vt:lpstr>Times New Roman</vt:lpstr>
      <vt:lpstr>Verdana</vt:lpstr>
      <vt:lpstr>Striped Border 16x9</vt:lpstr>
      <vt:lpstr>Integrity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2017-06-25T08:46:43Z</dcterms:created>
  <dcterms:modified xsi:type="dcterms:W3CDTF">2017-06-25T09:15:56Z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TC028010989991</vt:lpwstr>
  </property>
</Properties>
</file>