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37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D60519-F77E-46B0-9CFB-42BC48697667}" type="datetimeFigureOut">
              <a:rPr lang="en-US" smtClean="0"/>
              <a:t>6/30/2018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9154B5-2D79-487B-8BDD-A322B73EF3C9}" type="slidenum">
              <a:rPr lang="en-US" smtClean="0"/>
              <a:t>‹#›</a:t>
            </a:fld>
            <a:endParaRPr lang="en-US"/>
          </a:p>
        </p:txBody>
      </p:sp>
    </p:spTree>
    <p:extLst>
      <p:ext uri="{BB962C8B-B14F-4D97-AF65-F5344CB8AC3E}">
        <p14:creationId xmlns:p14="http://schemas.microsoft.com/office/powerpoint/2010/main" val="90335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Ref idx="1002">
        <a:schemeClr val="bg2"/>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663700" cy="6858000"/>
          </a:xfrm>
          <a:prstGeom prst="rect">
            <a:avLst/>
          </a:prstGeom>
          <a:effectLst>
            <a:innerShdw blurRad="63500" dist="50800">
              <a:prstClr val="black">
                <a:alpha val="50000"/>
              </a:prstClr>
            </a:innerShdw>
          </a:effectLst>
        </p:spPr>
      </p:pic>
      <p:sp>
        <p:nvSpPr>
          <p:cNvPr id="12" name="Title 11"/>
          <p:cNvSpPr>
            <a:spLocks noGrp="1"/>
          </p:cNvSpPr>
          <p:nvPr>
            <p:ph type="ctrTitle"/>
          </p:nvPr>
        </p:nvSpPr>
        <p:spPr>
          <a:xfrm>
            <a:off x="1917503" y="533400"/>
            <a:ext cx="9378854" cy="2868168"/>
          </a:xfrm>
        </p:spPr>
        <p:txBody>
          <a:bodyPr lIns="45720" tIns="0" rIns="45720">
            <a:noAutofit/>
          </a:bodyPr>
          <a:lstStyle>
            <a:lvl1pPr algn="r">
              <a:defRPr sz="4200" b="1"/>
            </a:lvl1pPr>
            <a:extLst/>
          </a:lstStyle>
          <a:p>
            <a:r>
              <a:rPr kumimoji="0" lang="en-US"/>
              <a:t>Click to edit Master title style</a:t>
            </a:r>
            <a:endParaRPr kumimoji="0" lang="en-US" dirty="0"/>
          </a:p>
        </p:txBody>
      </p:sp>
      <p:sp>
        <p:nvSpPr>
          <p:cNvPr id="25" name="Subtitle 24"/>
          <p:cNvSpPr>
            <a:spLocks noGrp="1"/>
          </p:cNvSpPr>
          <p:nvPr>
            <p:ph type="subTitle" idx="1"/>
          </p:nvPr>
        </p:nvSpPr>
        <p:spPr>
          <a:xfrm>
            <a:off x="1896211" y="3539864"/>
            <a:ext cx="9396082"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9" name="Straight Connector 8"/>
          <p:cNvSpPr>
            <a:spLocks noChangeShapeType="1"/>
          </p:cNvSpPr>
          <p:nvPr/>
        </p:nvSpPr>
        <p:spPr bwMode="auto">
          <a:xfrm rot="16200000">
            <a:off x="-1767154"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sz="1800"/>
          </a:p>
        </p:txBody>
      </p:sp>
      <p:sp>
        <p:nvSpPr>
          <p:cNvPr id="18" name="Footer Placeholder 17"/>
          <p:cNvSpPr>
            <a:spLocks noGrp="1"/>
          </p:cNvSpPr>
          <p:nvPr>
            <p:ph type="ftr" sz="quarter" idx="11"/>
          </p:nvPr>
        </p:nvSpPr>
        <p:spPr>
          <a:xfrm>
            <a:off x="1917503" y="6354773"/>
            <a:ext cx="3903629" cy="228600"/>
          </a:xfrm>
        </p:spPr>
        <p:txBody>
          <a:bodyPr/>
          <a:lstStyle>
            <a:lvl1pPr>
              <a:defRPr lang="en-US" dirty="0">
                <a:solidFill>
                  <a:srgbClr val="FFFFFF"/>
                </a:solidFill>
              </a:defRPr>
            </a:lvl1pPr>
            <a:extLst/>
          </a:lstStyle>
          <a:p>
            <a:endParaRPr lang="en-US" dirty="0"/>
          </a:p>
        </p:txBody>
      </p:sp>
      <p:sp>
        <p:nvSpPr>
          <p:cNvPr id="31" name="Date Placeholder 30"/>
          <p:cNvSpPr>
            <a:spLocks noGrp="1"/>
          </p:cNvSpPr>
          <p:nvPr>
            <p:ph type="dt" sz="half" idx="10"/>
          </p:nvPr>
        </p:nvSpPr>
        <p:spPr>
          <a:xfrm>
            <a:off x="6829512" y="6354773"/>
            <a:ext cx="2669952" cy="226902"/>
          </a:xfrm>
        </p:spPr>
        <p:txBody>
          <a:bodyPr/>
          <a:lstStyle>
            <a:lvl1pPr>
              <a:defRPr lang="en-US" smtClean="0">
                <a:solidFill>
                  <a:srgbClr val="FFFFFF"/>
                </a:solidFill>
              </a:defRPr>
            </a:lvl1pPr>
            <a:extLst/>
          </a:lstStyle>
          <a:p>
            <a:fld id="{71A8DE20-9126-4929-BF43-18B10BBA7B6E}" type="datetime1">
              <a:rPr lang="en-US" smtClean="0"/>
              <a:t>6/30/2018</a:t>
            </a:fld>
            <a:endParaRPr lang="en-US"/>
          </a:p>
        </p:txBody>
      </p:sp>
      <p:sp>
        <p:nvSpPr>
          <p:cNvPr id="29" name="Slide Number Placeholder 28"/>
          <p:cNvSpPr>
            <a:spLocks noGrp="1"/>
          </p:cNvSpPr>
          <p:nvPr>
            <p:ph type="sldNum" sz="quarter" idx="12"/>
          </p:nvPr>
        </p:nvSpPr>
        <p:spPr>
          <a:xfrm>
            <a:off x="10507845" y="6353075"/>
            <a:ext cx="784448" cy="228600"/>
          </a:xfrm>
        </p:spPr>
        <p:txBody>
          <a:bodyPr/>
          <a:lstStyle>
            <a:lvl1pPr>
              <a:defRPr lang="en-US" smtClean="0">
                <a:solidFill>
                  <a:srgbClr val="FFFFFF"/>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99318031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hasCustomPrompt="1"/>
          </p:nvPr>
        </p:nvSpPr>
        <p:spPr/>
        <p:txBody>
          <a:bodyPr vert="eaVert"/>
          <a:lstStyle>
            <a:lvl1pPr>
              <a:defRPr baseline="0"/>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5071"/>
            <a:ext cx="4876800" cy="228600"/>
          </a:xfrm>
        </p:spPr>
        <p:txBody>
          <a:bodyPr/>
          <a:lstStyle/>
          <a:p>
            <a:endParaRPr lang="en-US"/>
          </a:p>
        </p:txBody>
      </p:sp>
      <p:sp>
        <p:nvSpPr>
          <p:cNvPr id="4" name="Date Placeholder 3"/>
          <p:cNvSpPr>
            <a:spLocks noGrp="1"/>
          </p:cNvSpPr>
          <p:nvPr>
            <p:ph type="dt" sz="half" idx="10"/>
          </p:nvPr>
        </p:nvSpPr>
        <p:spPr>
          <a:xfrm>
            <a:off x="5661248" y="6375071"/>
            <a:ext cx="2669952" cy="226902"/>
          </a:xfrm>
        </p:spPr>
        <p:txBody>
          <a:bodyPr/>
          <a:lstStyle/>
          <a:p>
            <a:fld id="{F8CEF246-D03B-4EF7-98BE-47A229451BCB}" type="datetime1">
              <a:rPr lang="en-US" smtClean="0"/>
              <a:t>6/30/2018</a:t>
            </a:fld>
            <a:endParaRPr lang="en-US"/>
          </a:p>
        </p:txBody>
      </p:sp>
      <p:sp>
        <p:nvSpPr>
          <p:cNvPr id="6" name="Slide Number Placeholder 5"/>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34208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82752" y="274956"/>
            <a:ext cx="2032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hasCustomPrompt="1"/>
          </p:nvPr>
        </p:nvSpPr>
        <p:spPr>
          <a:xfrm>
            <a:off x="609600" y="274643"/>
            <a:ext cx="7671552" cy="5851525"/>
          </a:xfrm>
        </p:spPr>
        <p:txBody>
          <a:bodyPr vert="eaVert"/>
          <a:lstStyle>
            <a:lvl1pPr>
              <a:defRPr baseline="0"/>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3373"/>
            <a:ext cx="4876800" cy="228600"/>
          </a:xfrm>
        </p:spPr>
        <p:txBody>
          <a:bodyPr/>
          <a:lstStyle/>
          <a:p>
            <a:endParaRPr lang="en-US"/>
          </a:p>
        </p:txBody>
      </p:sp>
      <p:sp>
        <p:nvSpPr>
          <p:cNvPr id="4" name="Date Placeholder 3"/>
          <p:cNvSpPr>
            <a:spLocks noGrp="1"/>
          </p:cNvSpPr>
          <p:nvPr>
            <p:ph type="dt" sz="half" idx="10"/>
          </p:nvPr>
        </p:nvSpPr>
        <p:spPr>
          <a:xfrm>
            <a:off x="5657088" y="6375071"/>
            <a:ext cx="2669952" cy="226902"/>
          </a:xfrm>
        </p:spPr>
        <p:txBody>
          <a:bodyPr/>
          <a:lstStyle/>
          <a:p>
            <a:fld id="{9E7A839C-B087-415A-BB8F-D29C2981B656}" type="datetime1">
              <a:rPr lang="en-US" smtClean="0"/>
              <a:t>6/30/2018</a:t>
            </a:fld>
            <a:endParaRPr lang="en-US"/>
          </a:p>
        </p:txBody>
      </p:sp>
      <p:sp>
        <p:nvSpPr>
          <p:cNvPr id="6" name="Slide Number Placeholder 5"/>
          <p:cNvSpPr>
            <a:spLocks noGrp="1"/>
          </p:cNvSpPr>
          <p:nvPr>
            <p:ph type="sldNum" sz="quarter" idx="12"/>
          </p:nvPr>
        </p:nvSpPr>
        <p:spPr>
          <a:xfrm>
            <a:off x="8339328" y="6370325"/>
            <a:ext cx="784448" cy="228600"/>
          </a:xfrm>
        </p:spPr>
        <p:txBody>
          <a:bodyPr/>
          <a:lstStyle>
            <a:lvl1pPr>
              <a:defRPr>
                <a:solidFill>
                  <a:schemeClr val="tx2"/>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397349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hasCustomPrompt="1"/>
          </p:nvPr>
        </p:nvSpPr>
        <p:spPr/>
        <p:txBody>
          <a:bodyPr/>
          <a:lstStyle>
            <a:lvl1pPr>
              <a:defRPr/>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5071"/>
            <a:ext cx="4876800" cy="228600"/>
          </a:xfrm>
        </p:spPr>
        <p:txBody>
          <a:bodyPr/>
          <a:lstStyle/>
          <a:p>
            <a:endParaRPr lang="en-US"/>
          </a:p>
        </p:txBody>
      </p:sp>
      <p:sp>
        <p:nvSpPr>
          <p:cNvPr id="4" name="Date Placeholder 3"/>
          <p:cNvSpPr>
            <a:spLocks noGrp="1"/>
          </p:cNvSpPr>
          <p:nvPr>
            <p:ph type="dt" sz="half" idx="10"/>
          </p:nvPr>
        </p:nvSpPr>
        <p:spPr>
          <a:xfrm>
            <a:off x="5661248" y="6375071"/>
            <a:ext cx="2669952" cy="226902"/>
          </a:xfrm>
        </p:spPr>
        <p:txBody>
          <a:bodyPr/>
          <a:lstStyle/>
          <a:p>
            <a:fld id="{55547660-D54B-48AA-8F18-07BADFCDCF69}" type="datetime1">
              <a:rPr lang="en-US" smtClean="0"/>
              <a:t>6/30/2018</a:t>
            </a:fld>
            <a:endParaRPr lang="en-US"/>
          </a:p>
        </p:txBody>
      </p:sp>
      <p:sp>
        <p:nvSpPr>
          <p:cNvPr id="6" name="Slide Number Placeholder 5"/>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85915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hasCustomPrompt="1"/>
          </p:nvPr>
        </p:nvSpPr>
        <p:spPr>
          <a:xfrm>
            <a:off x="1422400" y="1905001"/>
            <a:ext cx="8340651" cy="743507"/>
          </a:xfrm>
        </p:spPr>
        <p:txBody>
          <a:bodyPr anchor="b"/>
          <a:lstStyle>
            <a:lvl1pPr marL="0" indent="0" algn="r">
              <a:buNone/>
              <a:defRPr sz="2000" baseline="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dirty="0"/>
              <a:t>Click to edit Master text styles</a:t>
            </a:r>
          </a:p>
        </p:txBody>
      </p:sp>
      <p:sp>
        <p:nvSpPr>
          <p:cNvPr id="5" name="Footer Placeholder 4"/>
          <p:cNvSpPr>
            <a:spLocks noGrp="1"/>
          </p:cNvSpPr>
          <p:nvPr>
            <p:ph type="ftr" sz="quarter" idx="11"/>
          </p:nvPr>
        </p:nvSpPr>
        <p:spPr>
          <a:xfrm>
            <a:off x="2313811" y="6374023"/>
            <a:ext cx="3860800" cy="228600"/>
          </a:xfrm>
        </p:spPr>
        <p:txBody>
          <a:bodyPr bIns="0" anchor="b"/>
          <a:lstStyle>
            <a:lvl1pPr>
              <a:defRPr>
                <a:solidFill>
                  <a:schemeClr val="tx2"/>
                </a:solidFill>
              </a:defRPr>
            </a:lvl1pPr>
            <a:extLst/>
          </a:lstStyle>
          <a:p>
            <a:endParaRPr lang="en-US"/>
          </a:p>
        </p:txBody>
      </p:sp>
      <p:sp>
        <p:nvSpPr>
          <p:cNvPr id="4" name="Date Placeholder 3"/>
          <p:cNvSpPr>
            <a:spLocks noGrp="1"/>
          </p:cNvSpPr>
          <p:nvPr>
            <p:ph type="dt" sz="half" idx="10"/>
          </p:nvPr>
        </p:nvSpPr>
        <p:spPr>
          <a:xfrm>
            <a:off x="6298984" y="6374023"/>
            <a:ext cx="2669952" cy="226902"/>
          </a:xfrm>
        </p:spPr>
        <p:txBody>
          <a:bodyPr bIns="0" anchor="b"/>
          <a:lstStyle>
            <a:lvl1pPr>
              <a:defRPr>
                <a:solidFill>
                  <a:schemeClr val="tx2"/>
                </a:solidFill>
              </a:defRPr>
            </a:lvl1pPr>
            <a:extLst/>
          </a:lstStyle>
          <a:p>
            <a:fld id="{D40E97CB-1655-4506-AD4F-6E067E97814F}" type="datetime1">
              <a:rPr lang="en-US" smtClean="0"/>
              <a:t>6/30/2018</a:t>
            </a:fld>
            <a:endParaRPr lang="en-US"/>
          </a:p>
        </p:txBody>
      </p:sp>
      <p:sp>
        <p:nvSpPr>
          <p:cNvPr id="6" name="Slide Number Placeholder 5"/>
          <p:cNvSpPr>
            <a:spLocks noGrp="1"/>
          </p:cNvSpPr>
          <p:nvPr>
            <p:ph type="sldNum" sz="quarter" idx="12"/>
          </p:nvPr>
        </p:nvSpPr>
        <p:spPr>
          <a:xfrm>
            <a:off x="8978603" y="6372325"/>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3351626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3" name="Content Placeholder 2"/>
          <p:cNvSpPr>
            <a:spLocks noGrp="1"/>
          </p:cNvSpPr>
          <p:nvPr>
            <p:ph sz="half" idx="1" hasCustomPrompt="1"/>
          </p:nvPr>
        </p:nvSpPr>
        <p:spPr>
          <a:xfrm>
            <a:off x="609600" y="1600201"/>
            <a:ext cx="4693920" cy="4648199"/>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hasCustomPrompt="1"/>
          </p:nvPr>
        </p:nvSpPr>
        <p:spPr>
          <a:xfrm>
            <a:off x="5571744" y="1600201"/>
            <a:ext cx="4693920" cy="4648199"/>
          </a:xfrm>
        </p:spPr>
        <p:txBody>
          <a:bodyPr anchor="t"/>
          <a:lstStyle>
            <a:lvl1pPr eaLnBrk="1" latinLnBrk="0" hangingPunct="1">
              <a:defRPr sz="2800"/>
            </a:lvl1pPr>
            <a:lvl2pPr>
              <a:defRPr sz="2400"/>
            </a:lvl2pPr>
            <a:lvl3pPr>
              <a:defRPr sz="2000"/>
            </a:lvl3pPr>
            <a:lvl4pPr>
              <a:defRPr sz="1800"/>
            </a:lvl4pPr>
            <a:lvl5pPr>
              <a:defRPr sz="18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Footer Placeholder 5"/>
          <p:cNvSpPr>
            <a:spLocks noGrp="1"/>
          </p:cNvSpPr>
          <p:nvPr>
            <p:ph type="ftr" sz="quarter" idx="11"/>
          </p:nvPr>
        </p:nvSpPr>
        <p:spPr>
          <a:xfrm>
            <a:off x="609600" y="6375071"/>
            <a:ext cx="4876800" cy="228600"/>
          </a:xfrm>
        </p:spPr>
        <p:txBody>
          <a:bodyPr/>
          <a:lstStyle/>
          <a:p>
            <a:endParaRPr lang="en-US"/>
          </a:p>
        </p:txBody>
      </p:sp>
      <p:sp>
        <p:nvSpPr>
          <p:cNvPr id="5" name="Date Placeholder 4"/>
          <p:cNvSpPr>
            <a:spLocks noGrp="1"/>
          </p:cNvSpPr>
          <p:nvPr>
            <p:ph type="dt" sz="half" idx="10"/>
          </p:nvPr>
        </p:nvSpPr>
        <p:spPr>
          <a:xfrm>
            <a:off x="5661248" y="6375071"/>
            <a:ext cx="2669952" cy="226902"/>
          </a:xfrm>
        </p:spPr>
        <p:txBody>
          <a:bodyPr/>
          <a:lstStyle/>
          <a:p>
            <a:fld id="{A5A047F2-F3E1-488D-8A6D-BA09655C60DF}" type="datetime1">
              <a:rPr lang="en-US" smtClean="0"/>
              <a:t>6/30/2018</a:t>
            </a:fld>
            <a:endParaRPr lang="en-US"/>
          </a:p>
        </p:txBody>
      </p:sp>
      <p:sp>
        <p:nvSpPr>
          <p:cNvPr id="7" name="Slide Number Placeholder 6"/>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199433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a:t>Click to edit Master title style</a:t>
            </a:r>
          </a:p>
        </p:txBody>
      </p:sp>
      <p:sp>
        <p:nvSpPr>
          <p:cNvPr id="5" name="Content Placeholder 4"/>
          <p:cNvSpPr>
            <a:spLocks noGrp="1"/>
          </p:cNvSpPr>
          <p:nvPr>
            <p:ph sz="quarter" idx="2" hasCustomPrompt="1"/>
          </p:nvPr>
        </p:nvSpPr>
        <p:spPr>
          <a:xfrm>
            <a:off x="609600" y="1711840"/>
            <a:ext cx="4693920" cy="3967065"/>
          </a:xfrm>
        </p:spPr>
        <p:txBody>
          <a:bodyPr/>
          <a:lstStyle>
            <a:lvl1pPr eaLnBrk="1" latinLnBrk="0" hangingPunct="1">
              <a:defRPr sz="2400"/>
            </a:lvl1pPr>
            <a:lvl2pPr>
              <a:defRPr sz="2000"/>
            </a:lvl2pPr>
            <a:lvl3pPr>
              <a:defRPr sz="1800"/>
            </a:lvl3pPr>
            <a:lvl4pPr>
              <a:defRPr sz="1600"/>
            </a:lvl4pPr>
            <a:lvl5pPr>
              <a:defRPr sz="16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3" name="Text Placeholder 2"/>
          <p:cNvSpPr>
            <a:spLocks noGrp="1"/>
          </p:cNvSpPr>
          <p:nvPr>
            <p:ph type="body" idx="1" hasCustomPrompt="1"/>
          </p:nvPr>
        </p:nvSpPr>
        <p:spPr>
          <a:xfrm>
            <a:off x="609600" y="5790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baseline="0">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a:t>Click to edit Master text styles</a:t>
            </a:r>
          </a:p>
        </p:txBody>
      </p:sp>
      <p:sp>
        <p:nvSpPr>
          <p:cNvPr id="6" name="Content Placeholder 5"/>
          <p:cNvSpPr>
            <a:spLocks noGrp="1"/>
          </p:cNvSpPr>
          <p:nvPr>
            <p:ph sz="quarter" idx="4" hasCustomPrompt="1"/>
          </p:nvPr>
        </p:nvSpPr>
        <p:spPr>
          <a:xfrm>
            <a:off x="5571744" y="1711840"/>
            <a:ext cx="4693920" cy="3967065"/>
          </a:xfrm>
        </p:spPr>
        <p:txBody>
          <a:bodyPr/>
          <a:lstStyle>
            <a:lvl1pPr eaLnBrk="1" latinLnBrk="0" hangingPunct="1">
              <a:defRPr sz="2400"/>
            </a:lvl1pPr>
            <a:lvl2pPr>
              <a:defRPr sz="2000"/>
            </a:lvl2pPr>
            <a:lvl3pPr>
              <a:defRPr sz="1800"/>
            </a:lvl3pPr>
            <a:lvl4pPr>
              <a:defRPr sz="1600"/>
            </a:lvl4pPr>
            <a:lvl5pPr>
              <a:defRPr sz="16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Text Placeholder 3"/>
          <p:cNvSpPr>
            <a:spLocks noGrp="1"/>
          </p:cNvSpPr>
          <p:nvPr>
            <p:ph type="body" sz="half" idx="3" hasCustomPrompt="1"/>
          </p:nvPr>
        </p:nvSpPr>
        <p:spPr>
          <a:xfrm>
            <a:off x="5571744" y="5790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eaLnBrk="1" latinLnBrk="0" hangingPunct="1">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a:t>Click to edit Master text styles</a:t>
            </a:r>
          </a:p>
        </p:txBody>
      </p:sp>
      <p:sp>
        <p:nvSpPr>
          <p:cNvPr id="8" name="Footer Placeholder 7"/>
          <p:cNvSpPr>
            <a:spLocks noGrp="1"/>
          </p:cNvSpPr>
          <p:nvPr>
            <p:ph type="ftr" sz="quarter" idx="11"/>
          </p:nvPr>
        </p:nvSpPr>
        <p:spPr>
          <a:xfrm>
            <a:off x="609600" y="6375071"/>
            <a:ext cx="4876800" cy="228600"/>
          </a:xfrm>
        </p:spPr>
        <p:txBody>
          <a:bodyPr/>
          <a:lstStyle/>
          <a:p>
            <a:endParaRPr lang="en-US"/>
          </a:p>
        </p:txBody>
      </p:sp>
      <p:sp>
        <p:nvSpPr>
          <p:cNvPr id="7" name="Date Placeholder 6"/>
          <p:cNvSpPr>
            <a:spLocks noGrp="1"/>
          </p:cNvSpPr>
          <p:nvPr>
            <p:ph type="dt" sz="half" idx="10"/>
          </p:nvPr>
        </p:nvSpPr>
        <p:spPr>
          <a:xfrm>
            <a:off x="5661248" y="6375071"/>
            <a:ext cx="2669952" cy="226902"/>
          </a:xfrm>
        </p:spPr>
        <p:txBody>
          <a:bodyPr/>
          <a:lstStyle/>
          <a:p>
            <a:fld id="{EB9B54DD-FE08-41A6-AC15-59016BD6521F}" type="datetime1">
              <a:rPr lang="en-US" smtClean="0"/>
              <a:t>6/30/2018</a:t>
            </a:fld>
            <a:endParaRPr lang="en-US"/>
          </a:p>
        </p:txBody>
      </p:sp>
      <p:sp>
        <p:nvSpPr>
          <p:cNvPr id="9" name="Slide Number Placeholder 8"/>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429478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4" name="Footer Placeholder 3"/>
          <p:cNvSpPr>
            <a:spLocks noGrp="1"/>
          </p:cNvSpPr>
          <p:nvPr>
            <p:ph type="ftr" sz="quarter" idx="11"/>
          </p:nvPr>
        </p:nvSpPr>
        <p:spPr>
          <a:xfrm>
            <a:off x="609600" y="6375071"/>
            <a:ext cx="4876800" cy="228600"/>
          </a:xfrm>
        </p:spPr>
        <p:txBody>
          <a:bodyPr/>
          <a:lstStyle/>
          <a:p>
            <a:endParaRPr lang="en-US"/>
          </a:p>
        </p:txBody>
      </p:sp>
      <p:sp>
        <p:nvSpPr>
          <p:cNvPr id="3" name="Date Placeholder 2"/>
          <p:cNvSpPr>
            <a:spLocks noGrp="1"/>
          </p:cNvSpPr>
          <p:nvPr>
            <p:ph type="dt" sz="half" idx="10"/>
          </p:nvPr>
        </p:nvSpPr>
        <p:spPr>
          <a:xfrm>
            <a:off x="5661248" y="6375071"/>
            <a:ext cx="2669952" cy="226902"/>
          </a:xfrm>
        </p:spPr>
        <p:txBody>
          <a:bodyPr/>
          <a:lstStyle/>
          <a:p>
            <a:fld id="{27261584-CE10-446D-A4E0-841400E7F1F1}" type="datetime1">
              <a:rPr lang="en-US" smtClean="0"/>
              <a:t>6/30/2018</a:t>
            </a:fld>
            <a:endParaRPr lang="en-US"/>
          </a:p>
        </p:txBody>
      </p:sp>
      <p:sp>
        <p:nvSpPr>
          <p:cNvPr id="5" name="Slide Number Placeholder 4"/>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037933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09600" y="6375071"/>
            <a:ext cx="4876800" cy="228600"/>
          </a:xfrm>
        </p:spPr>
        <p:txBody>
          <a:bodyPr/>
          <a:lstStyle>
            <a:lvl1pPr>
              <a:defRPr>
                <a:solidFill>
                  <a:schemeClr val="tx2"/>
                </a:solidFill>
              </a:defRPr>
            </a:lvl1pPr>
            <a:extLst/>
          </a:lstStyle>
          <a:p>
            <a:endParaRPr lang="en-US"/>
          </a:p>
        </p:txBody>
      </p:sp>
      <p:sp>
        <p:nvSpPr>
          <p:cNvPr id="2" name="Date Placeholder 1"/>
          <p:cNvSpPr>
            <a:spLocks noGrp="1"/>
          </p:cNvSpPr>
          <p:nvPr>
            <p:ph type="dt" sz="half" idx="10"/>
          </p:nvPr>
        </p:nvSpPr>
        <p:spPr>
          <a:xfrm>
            <a:off x="5661248" y="6375071"/>
            <a:ext cx="2669952" cy="226902"/>
          </a:xfrm>
        </p:spPr>
        <p:txBody>
          <a:bodyPr/>
          <a:lstStyle>
            <a:lvl1pPr>
              <a:defRPr>
                <a:solidFill>
                  <a:schemeClr val="tx2"/>
                </a:solidFill>
              </a:defRPr>
            </a:lvl1pPr>
            <a:extLst/>
          </a:lstStyle>
          <a:p>
            <a:fld id="{AA328D3D-84E7-45A1-8883-5DD051071307}" type="datetime1">
              <a:rPr lang="en-US" smtClean="0"/>
              <a:t>6/30/2018</a:t>
            </a:fld>
            <a:endParaRPr lang="en-US"/>
          </a:p>
        </p:txBody>
      </p:sp>
      <p:sp>
        <p:nvSpPr>
          <p:cNvPr id="4" name="Slide Number Placeholder 3"/>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30173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hasCustomPrompt="1"/>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800" b="1" baseline="0">
                <a:solidFill>
                  <a:schemeClr val="tx2"/>
                </a:solidFill>
              </a:defRPr>
            </a:lvl1pPr>
            <a:lvl2pPr>
              <a:buNone/>
              <a:defRPr sz="1200"/>
            </a:lvl2pPr>
            <a:lvl3pPr>
              <a:buNone/>
              <a:defRPr sz="1000"/>
            </a:lvl3pPr>
            <a:lvl4pPr>
              <a:buNone/>
              <a:defRPr sz="900"/>
            </a:lvl4pPr>
            <a:lvl5pPr>
              <a:buNone/>
              <a:defRPr sz="900"/>
            </a:lvl5pPr>
            <a:extLst/>
          </a:lstStyle>
          <a:p>
            <a:pPr lvl="0" eaLnBrk="1" latinLnBrk="0" hangingPunct="1"/>
            <a:r>
              <a:rPr kumimoji="0" lang="en-US" dirty="0"/>
              <a:t>Click to edit Master text styles</a:t>
            </a:r>
          </a:p>
        </p:txBody>
      </p:sp>
      <p:sp>
        <p:nvSpPr>
          <p:cNvPr id="4" name="Content Placeholder 3"/>
          <p:cNvSpPr>
            <a:spLocks noGrp="1"/>
          </p:cNvSpPr>
          <p:nvPr>
            <p:ph sz="half" idx="1" hasCustomPrompt="1"/>
          </p:nvPr>
        </p:nvSpPr>
        <p:spPr>
          <a:xfrm>
            <a:off x="609600" y="2133600"/>
            <a:ext cx="9652000" cy="4114800"/>
          </a:xfrm>
        </p:spPr>
        <p:txBody>
          <a:bodyPr/>
          <a:lstStyle>
            <a:lvl1pPr>
              <a:defRPr sz="3200" baseline="0"/>
            </a:lvl1pPr>
            <a:lvl2pPr>
              <a:defRPr sz="2800"/>
            </a:lvl2pPr>
            <a:lvl3pPr>
              <a:defRPr sz="2400"/>
            </a:lvl3pPr>
            <a:lvl4pPr>
              <a:defRPr sz="2000"/>
            </a:lvl4pPr>
            <a:lvl5pPr>
              <a:defRPr sz="20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Footer Placeholder 5"/>
          <p:cNvSpPr>
            <a:spLocks noGrp="1"/>
          </p:cNvSpPr>
          <p:nvPr>
            <p:ph type="ftr" sz="quarter" idx="11"/>
          </p:nvPr>
        </p:nvSpPr>
        <p:spPr>
          <a:xfrm>
            <a:off x="609600" y="6374023"/>
            <a:ext cx="4876800" cy="228600"/>
          </a:xfrm>
        </p:spPr>
        <p:txBody>
          <a:bodyPr/>
          <a:lstStyle/>
          <a:p>
            <a:endParaRPr lang="en-US"/>
          </a:p>
        </p:txBody>
      </p:sp>
      <p:sp>
        <p:nvSpPr>
          <p:cNvPr id="5" name="Date Placeholder 4"/>
          <p:cNvSpPr>
            <a:spLocks noGrp="1"/>
          </p:cNvSpPr>
          <p:nvPr>
            <p:ph type="dt" sz="half" idx="10"/>
          </p:nvPr>
        </p:nvSpPr>
        <p:spPr>
          <a:xfrm>
            <a:off x="5661248" y="6374023"/>
            <a:ext cx="2669952" cy="226902"/>
          </a:xfrm>
        </p:spPr>
        <p:txBody>
          <a:bodyPr/>
          <a:lstStyle/>
          <a:p>
            <a:fld id="{591208C0-F482-4433-BC18-58A20AECCD53}" type="datetime1">
              <a:rPr lang="en-US" smtClean="0"/>
              <a:t>6/30/2018</a:t>
            </a:fld>
            <a:endParaRPr lang="en-US"/>
          </a:p>
        </p:txBody>
      </p:sp>
      <p:sp>
        <p:nvSpPr>
          <p:cNvPr id="7" name="Slide Number Placeholder 6"/>
          <p:cNvSpPr>
            <a:spLocks noGrp="1"/>
          </p:cNvSpPr>
          <p:nvPr>
            <p:ph type="sldNum" sz="quarter" idx="12"/>
          </p:nvPr>
        </p:nvSpPr>
        <p:spPr>
          <a:xfrm>
            <a:off x="8335264" y="6372325"/>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151528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10" name="Picture Placeholder 9" descr="An empty placeholder to add an image. Click on the placeholder and select the image that you wish to add"/>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
        <p:nvSpPr>
          <p:cNvPr id="4" name="Text Placeholder 3"/>
          <p:cNvSpPr>
            <a:spLocks noGrp="1"/>
          </p:cNvSpPr>
          <p:nvPr>
            <p:ph type="body" sz="half" idx="2" hasCustomPrompt="1"/>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dirty="0"/>
              <a:t>Click to edit Master text styles</a:t>
            </a:r>
          </a:p>
        </p:txBody>
      </p:sp>
      <p:sp>
        <p:nvSpPr>
          <p:cNvPr id="6" name="Footer Placeholder 5"/>
          <p:cNvSpPr>
            <a:spLocks noGrp="1"/>
          </p:cNvSpPr>
          <p:nvPr>
            <p:ph type="ftr" sz="quarter" idx="11"/>
          </p:nvPr>
        </p:nvSpPr>
        <p:spPr>
          <a:xfrm>
            <a:off x="609600" y="6375071"/>
            <a:ext cx="4876800" cy="228600"/>
          </a:xfrm>
        </p:spPr>
        <p:txBody>
          <a:bodyPr/>
          <a:lstStyle/>
          <a:p>
            <a:endParaRPr lang="en-US"/>
          </a:p>
        </p:txBody>
      </p:sp>
      <p:sp>
        <p:nvSpPr>
          <p:cNvPr id="5" name="Date Placeholder 4"/>
          <p:cNvSpPr>
            <a:spLocks noGrp="1"/>
          </p:cNvSpPr>
          <p:nvPr>
            <p:ph type="dt" sz="half" idx="10"/>
          </p:nvPr>
        </p:nvSpPr>
        <p:spPr>
          <a:xfrm>
            <a:off x="5661248" y="6375071"/>
            <a:ext cx="2669952" cy="226902"/>
          </a:xfrm>
        </p:spPr>
        <p:txBody>
          <a:bodyPr/>
          <a:lstStyle/>
          <a:p>
            <a:fld id="{3A3A05F4-2501-4066-AEFF-60CEDC47840C}" type="datetime1">
              <a:rPr lang="en-US" smtClean="0"/>
              <a:t>6/30/2018</a:t>
            </a:fld>
            <a:endParaRPr lang="en-US"/>
          </a:p>
        </p:txBody>
      </p:sp>
      <p:sp>
        <p:nvSpPr>
          <p:cNvPr id="7" name="Slide Number Placeholder 6"/>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064629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3"/>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10528300" y="0"/>
            <a:ext cx="16637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p>
            <a:r>
              <a:rPr kumimoji="0" lang="en-US"/>
              <a:t>Click to edit Master title style</a:t>
            </a:r>
            <a:endParaRPr kumimoji="0" lang="en-US" dirty="0"/>
          </a:p>
        </p:txBody>
      </p:sp>
      <p:sp>
        <p:nvSpPr>
          <p:cNvPr id="31" name="Text Placeholder 30"/>
          <p:cNvSpPr>
            <a:spLocks noGrp="1"/>
          </p:cNvSpPr>
          <p:nvPr>
            <p:ph type="body" idx="1"/>
          </p:nvPr>
        </p:nvSpPr>
        <p:spPr bwMode="hidden">
          <a:xfrm>
            <a:off x="609600" y="1609416"/>
            <a:ext cx="9652000" cy="4638984"/>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Footer Placeholder 3"/>
          <p:cNvSpPr>
            <a:spLocks noGrp="1"/>
          </p:cNvSpPr>
          <p:nvPr>
            <p:ph type="ftr" sz="quarter" idx="3"/>
          </p:nvPr>
        </p:nvSpPr>
        <p:spPr>
          <a:xfrm>
            <a:off x="609600" y="6375071"/>
            <a:ext cx="4876800" cy="228600"/>
          </a:xfrm>
          <a:prstGeom prst="rect">
            <a:avLst/>
          </a:prstGeom>
        </p:spPr>
        <p:txBody>
          <a:bodyPr vert="horz" tIns="0" bIns="0" anchor="b"/>
          <a:lstStyle>
            <a:lvl1pPr algn="r" eaLnBrk="1" latinLnBrk="0" hangingPunct="1">
              <a:defRPr kumimoji="0" sz="1100">
                <a:solidFill>
                  <a:schemeClr val="tx2"/>
                </a:solidFill>
              </a:defRPr>
            </a:lvl1pPr>
            <a:extLst/>
          </a:lstStyle>
          <a:p>
            <a:endParaRPr lang="en-US" dirty="0"/>
          </a:p>
        </p:txBody>
      </p:sp>
      <p:sp>
        <p:nvSpPr>
          <p:cNvPr id="27" name="Date Placeholder 26"/>
          <p:cNvSpPr>
            <a:spLocks noGrp="1"/>
          </p:cNvSpPr>
          <p:nvPr>
            <p:ph type="dt" sz="half" idx="2"/>
          </p:nvPr>
        </p:nvSpPr>
        <p:spPr>
          <a:xfrm>
            <a:off x="5661248" y="6375071"/>
            <a:ext cx="2669952" cy="226902"/>
          </a:xfrm>
          <a:prstGeom prst="rect">
            <a:avLst/>
          </a:prstGeom>
        </p:spPr>
        <p:txBody>
          <a:bodyPr vert="horz" tIns="0" bIns="0" anchor="b"/>
          <a:lstStyle>
            <a:lvl1pPr algn="l" eaLnBrk="1" latinLnBrk="0" hangingPunct="1">
              <a:defRPr kumimoji="0" sz="1100">
                <a:solidFill>
                  <a:schemeClr val="tx2"/>
                </a:solidFill>
              </a:defRPr>
            </a:lvl1pPr>
            <a:extLst/>
          </a:lstStyle>
          <a:p>
            <a:fld id="{090C7F68-947A-4779-9119-7DE7D9065D52}" type="datetime1">
              <a:rPr lang="en-US" smtClean="0"/>
              <a:t>6/30/2018</a:t>
            </a:fld>
            <a:endParaRPr lang="en-US" dirty="0"/>
          </a:p>
        </p:txBody>
      </p:sp>
      <p:sp>
        <p:nvSpPr>
          <p:cNvPr id="16" name="Slide Number Placeholder 15"/>
          <p:cNvSpPr>
            <a:spLocks noGrp="1"/>
          </p:cNvSpPr>
          <p:nvPr>
            <p:ph type="sldNum" sz="quarter" idx="4"/>
          </p:nvPr>
        </p:nvSpPr>
        <p:spPr>
          <a:xfrm>
            <a:off x="8335264" y="6373373"/>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2000633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3800" b="1" kern="1200" cap="all" baseline="0">
          <a:ln w="500">
            <a:solidFill>
              <a:schemeClr val="tx2">
                <a:lumMod val="50000"/>
              </a:schemeClr>
            </a:solidFill>
          </a:ln>
          <a:gradFill>
            <a:gsLst>
              <a:gs pos="0">
                <a:schemeClr val="accent4">
                  <a:tint val="13000"/>
                </a:schemeClr>
              </a:gs>
              <a:gs pos="10000">
                <a:schemeClr val="accent4">
                  <a:tint val="20000"/>
                </a:schemeClr>
              </a:gs>
              <a:gs pos="49000">
                <a:schemeClr val="accent4">
                  <a:tint val="70000"/>
                </a:schemeClr>
              </a:gs>
              <a:gs pos="50000">
                <a:schemeClr val="accent4"/>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p15:clr>
            <a:srgbClr val="F26B43"/>
          </p15:clr>
        </p15:guide>
        <p15:guide id="1" pos="3840">
          <p15:clr>
            <a:srgbClr val="F26B43"/>
          </p15:clr>
        </p15:guide>
        <p15:guide id="2" pos="384">
          <p15:clr>
            <a:srgbClr val="F26B43"/>
          </p15:clr>
        </p15:guide>
        <p15:guide id="3" pos="6456">
          <p15:clr>
            <a:srgbClr val="F26B43"/>
          </p15:clr>
        </p15:guide>
        <p15:guide id="4" pos="1200">
          <p15:clr>
            <a:srgbClr val="F26B43"/>
          </p15:clr>
        </p15:guide>
        <p15:guide id="5" orient="horz" pos="4008">
          <p15:clr>
            <a:srgbClr val="F26B43"/>
          </p15:clr>
        </p15:guide>
        <p15:guide id="6" orient="horz" pos="393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378854" cy="3159034"/>
          </a:xfrm>
        </p:spPr>
        <p:txBody>
          <a:bodyPr/>
          <a:lstStyle/>
          <a:p>
            <a:pPr algn="ctr"/>
            <a:r>
              <a:rPr lang="en-US" sz="11500" dirty="0"/>
              <a:t>Baptism.</a:t>
            </a:r>
          </a:p>
        </p:txBody>
      </p:sp>
      <p:sp>
        <p:nvSpPr>
          <p:cNvPr id="6" name="Slide Number Placeholder 5">
            <a:extLst>
              <a:ext uri="{FF2B5EF4-FFF2-40B4-BE49-F238E27FC236}">
                <a16:creationId xmlns:a16="http://schemas.microsoft.com/office/drawing/2014/main" id="{ACA94E99-B10F-41FA-A8CA-6A099123EF6B}"/>
              </a:ext>
            </a:extLst>
          </p:cNvPr>
          <p:cNvSpPr>
            <a:spLocks noGrp="1"/>
          </p:cNvSpPr>
          <p:nvPr>
            <p:ph type="sldNum" sz="quarter" idx="12"/>
          </p:nvPr>
        </p:nvSpPr>
        <p:spPr/>
        <p:txBody>
          <a:bodyPr/>
          <a:lstStyle/>
          <a:p>
            <a:fld id="{40A5146F-7E80-4C81-B445-3940FBA44A78}" type="slidenum">
              <a:rPr lang="en-US" smtClean="0"/>
              <a:t>1</a:t>
            </a:fld>
            <a:endParaRPr lang="en-US"/>
          </a:p>
        </p:txBody>
      </p:sp>
    </p:spTree>
    <p:extLst>
      <p:ext uri="{BB962C8B-B14F-4D97-AF65-F5344CB8AC3E}">
        <p14:creationId xmlns:p14="http://schemas.microsoft.com/office/powerpoint/2010/main" val="1050687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65BB75-DABA-4DDB-8578-3002C1F502FF}"/>
              </a:ext>
            </a:extLst>
          </p:cNvPr>
          <p:cNvSpPr/>
          <p:nvPr/>
        </p:nvSpPr>
        <p:spPr>
          <a:xfrm>
            <a:off x="1" y="-1"/>
            <a:ext cx="10511246" cy="6740307"/>
          </a:xfrm>
          <a:prstGeom prst="rect">
            <a:avLst/>
          </a:prstGeom>
        </p:spPr>
        <p:txBody>
          <a:bodyPr wrap="square">
            <a:spAutoFit/>
          </a:bodyPr>
          <a:lstStyle/>
          <a:p>
            <a:pPr algn="ctr"/>
            <a:r>
              <a:rPr lang="fr-FR" sz="4800" dirty="0">
                <a:solidFill>
                  <a:srgbClr val="0070C0"/>
                </a:solidFill>
                <a:latin typeface="Bodoni MT" panose="02070603080606020203" pitchFamily="18" charset="0"/>
              </a:rPr>
              <a:t>Alors Yahshua vint de la Galilée au Jourdain vers Jean, pour être baptisé par lui. 14 Mais Jean s’y opposait, en disant: C’est moi qui ai besoin d’être baptisé par toi, et tu viens à moi! 15 Yahshua lui répondit: Laisse faire maintenant, car il est convenable que nous accomplissions ainsi tout ce qui est juste. Et Jean ne lui résista plus</a:t>
            </a:r>
            <a:endParaRPr lang="en-US" sz="4800" dirty="0">
              <a:solidFill>
                <a:srgbClr val="0070C0"/>
              </a:solidFill>
              <a:latin typeface="Bodoni MT" panose="02070603080606020203" pitchFamily="18" charset="0"/>
            </a:endParaRPr>
          </a:p>
        </p:txBody>
      </p:sp>
      <p:sp>
        <p:nvSpPr>
          <p:cNvPr id="3" name="Slide Number Placeholder 2">
            <a:extLst>
              <a:ext uri="{FF2B5EF4-FFF2-40B4-BE49-F238E27FC236}">
                <a16:creationId xmlns:a16="http://schemas.microsoft.com/office/drawing/2014/main" id="{E0AE41A2-C799-491F-9398-0FBB124AFF52}"/>
              </a:ext>
            </a:extLst>
          </p:cNvPr>
          <p:cNvSpPr>
            <a:spLocks noGrp="1"/>
          </p:cNvSpPr>
          <p:nvPr>
            <p:ph type="sldNum" sz="quarter" idx="12"/>
          </p:nvPr>
        </p:nvSpPr>
        <p:spPr/>
        <p:txBody>
          <a:bodyPr/>
          <a:lstStyle/>
          <a:p>
            <a:fld id="{40A5146F-7E80-4C81-B445-3940FBA44A78}" type="slidenum">
              <a:rPr lang="en-US" smtClean="0"/>
              <a:t>10</a:t>
            </a:fld>
            <a:endParaRPr lang="en-US"/>
          </a:p>
        </p:txBody>
      </p:sp>
    </p:spTree>
    <p:extLst>
      <p:ext uri="{BB962C8B-B14F-4D97-AF65-F5344CB8AC3E}">
        <p14:creationId xmlns:p14="http://schemas.microsoft.com/office/powerpoint/2010/main" val="262630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D331CF-B9EB-42DA-B96E-938E8A5F30BE}"/>
              </a:ext>
            </a:extLst>
          </p:cNvPr>
          <p:cNvSpPr/>
          <p:nvPr/>
        </p:nvSpPr>
        <p:spPr>
          <a:xfrm>
            <a:off x="1" y="0"/>
            <a:ext cx="10528662" cy="6740307"/>
          </a:xfrm>
          <a:prstGeom prst="rect">
            <a:avLst/>
          </a:prstGeom>
        </p:spPr>
        <p:txBody>
          <a:bodyPr wrap="square">
            <a:spAutoFit/>
          </a:bodyPr>
          <a:lstStyle/>
          <a:p>
            <a:pPr algn="ctr"/>
            <a:r>
              <a:rPr lang="en-US" sz="4800" dirty="0">
                <a:latin typeface="Bodoni MT" panose="02070603080606020203" pitchFamily="18" charset="0"/>
              </a:rPr>
              <a:t>A-	We are baptized because of our faith in the teaching of Yahshua in order to meet with The Christ who will take us to the promised land</a:t>
            </a:r>
          </a:p>
          <a:p>
            <a:pPr algn="ctr"/>
            <a:r>
              <a:rPr lang="en-US" sz="4800" dirty="0">
                <a:latin typeface="Bodoni MT" panose="02070603080606020203" pitchFamily="18" charset="0"/>
              </a:rPr>
              <a:t>1-	Baptism in Yahshua, provides an escape from all negativities because He specifically told Paul to teach the Philippians (4:8) to always be positive my all means .</a:t>
            </a:r>
          </a:p>
        </p:txBody>
      </p:sp>
      <p:sp>
        <p:nvSpPr>
          <p:cNvPr id="3" name="Slide Number Placeholder 2">
            <a:extLst>
              <a:ext uri="{FF2B5EF4-FFF2-40B4-BE49-F238E27FC236}">
                <a16:creationId xmlns:a16="http://schemas.microsoft.com/office/drawing/2014/main" id="{434DE535-54D4-4D23-B056-3A7769997541}"/>
              </a:ext>
            </a:extLst>
          </p:cNvPr>
          <p:cNvSpPr>
            <a:spLocks noGrp="1"/>
          </p:cNvSpPr>
          <p:nvPr>
            <p:ph type="sldNum" sz="quarter" idx="12"/>
          </p:nvPr>
        </p:nvSpPr>
        <p:spPr/>
        <p:txBody>
          <a:bodyPr/>
          <a:lstStyle/>
          <a:p>
            <a:fld id="{40A5146F-7E80-4C81-B445-3940FBA44A78}" type="slidenum">
              <a:rPr lang="en-US" smtClean="0"/>
              <a:t>11</a:t>
            </a:fld>
            <a:endParaRPr lang="en-US"/>
          </a:p>
        </p:txBody>
      </p:sp>
    </p:spTree>
    <p:extLst>
      <p:ext uri="{BB962C8B-B14F-4D97-AF65-F5344CB8AC3E}">
        <p14:creationId xmlns:p14="http://schemas.microsoft.com/office/powerpoint/2010/main" val="124349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C4019B-5F32-4713-8CA8-1BF35D305384}"/>
              </a:ext>
            </a:extLst>
          </p:cNvPr>
          <p:cNvSpPr/>
          <p:nvPr/>
        </p:nvSpPr>
        <p:spPr>
          <a:xfrm>
            <a:off x="1" y="0"/>
            <a:ext cx="10537370" cy="6001643"/>
          </a:xfrm>
          <a:prstGeom prst="rect">
            <a:avLst/>
          </a:prstGeom>
        </p:spPr>
        <p:txBody>
          <a:bodyPr wrap="square">
            <a:spAutoFit/>
          </a:bodyPr>
          <a:lstStyle/>
          <a:p>
            <a:pPr algn="ctr"/>
            <a:r>
              <a:rPr lang="en-US" sz="4800" dirty="0">
                <a:latin typeface="Bodoni MT" panose="02070603080606020203" pitchFamily="18" charset="0"/>
              </a:rPr>
              <a:t>2-	Let’s see Mark 16:15-16 </a:t>
            </a:r>
            <a:r>
              <a:rPr lang="en-US" sz="4800" dirty="0">
                <a:solidFill>
                  <a:srgbClr val="0070C0"/>
                </a:solidFill>
                <a:latin typeface="Bodoni MT" panose="02070603080606020203" pitchFamily="18" charset="0"/>
              </a:rPr>
              <a:t>preach the gospel to all creation. 16 Whoever believes and is baptized will be saved, but whoever does not believe will be condemned</a:t>
            </a:r>
            <a:r>
              <a:rPr lang="en-US" sz="4800" dirty="0">
                <a:latin typeface="Bodoni MT" panose="02070603080606020203" pitchFamily="18" charset="0"/>
              </a:rPr>
              <a:t>------------ </a:t>
            </a:r>
            <a:r>
              <a:rPr lang="en-US" sz="4800" dirty="0" err="1">
                <a:solidFill>
                  <a:srgbClr val="FF0000"/>
                </a:solidFill>
                <a:latin typeface="Bodoni MT" panose="02070603080606020203" pitchFamily="18" charset="0"/>
              </a:rPr>
              <a:t>prêchez</a:t>
            </a:r>
            <a:r>
              <a:rPr lang="en-US" sz="4800" dirty="0">
                <a:solidFill>
                  <a:srgbClr val="FF0000"/>
                </a:solidFill>
                <a:latin typeface="Bodoni MT" panose="02070603080606020203" pitchFamily="18" charset="0"/>
              </a:rPr>
              <a:t> la bonne nouvelle à </a:t>
            </a:r>
            <a:r>
              <a:rPr lang="en-US" sz="4800" dirty="0" err="1">
                <a:solidFill>
                  <a:srgbClr val="FF0000"/>
                </a:solidFill>
                <a:latin typeface="Bodoni MT" panose="02070603080606020203" pitchFamily="18" charset="0"/>
              </a:rPr>
              <a:t>toute</a:t>
            </a:r>
            <a:r>
              <a:rPr lang="en-US" sz="4800" dirty="0">
                <a:solidFill>
                  <a:srgbClr val="FF0000"/>
                </a:solidFill>
                <a:latin typeface="Bodoni MT" panose="02070603080606020203" pitchFamily="18" charset="0"/>
              </a:rPr>
              <a:t> la </a:t>
            </a:r>
            <a:r>
              <a:rPr lang="en-US" sz="4800" dirty="0" err="1">
                <a:solidFill>
                  <a:srgbClr val="FF0000"/>
                </a:solidFill>
                <a:latin typeface="Bodoni MT" panose="02070603080606020203" pitchFamily="18" charset="0"/>
              </a:rPr>
              <a:t>création</a:t>
            </a:r>
            <a:r>
              <a:rPr lang="en-US" sz="4800" dirty="0">
                <a:solidFill>
                  <a:srgbClr val="FF0000"/>
                </a:solidFill>
                <a:latin typeface="Bodoni MT" panose="02070603080606020203" pitchFamily="18" charset="0"/>
              </a:rPr>
              <a:t>. 16 </a:t>
            </a:r>
            <a:r>
              <a:rPr lang="en-US" sz="4800" dirty="0" err="1">
                <a:solidFill>
                  <a:srgbClr val="FF0000"/>
                </a:solidFill>
                <a:latin typeface="Bodoni MT" panose="02070603080606020203" pitchFamily="18" charset="0"/>
              </a:rPr>
              <a:t>Celui</a:t>
            </a:r>
            <a:r>
              <a:rPr lang="en-US" sz="4800" dirty="0">
                <a:solidFill>
                  <a:srgbClr val="FF0000"/>
                </a:solidFill>
                <a:latin typeface="Bodoni MT" panose="02070603080606020203" pitchFamily="18" charset="0"/>
              </a:rPr>
              <a:t> qui </a:t>
            </a:r>
            <a:r>
              <a:rPr lang="en-US" sz="4800" dirty="0" err="1">
                <a:solidFill>
                  <a:srgbClr val="FF0000"/>
                </a:solidFill>
                <a:latin typeface="Bodoni MT" panose="02070603080606020203" pitchFamily="18" charset="0"/>
              </a:rPr>
              <a:t>croit</a:t>
            </a:r>
            <a:r>
              <a:rPr lang="en-US" sz="4800" dirty="0">
                <a:solidFill>
                  <a:srgbClr val="FF0000"/>
                </a:solidFill>
                <a:latin typeface="Bodoni MT" panose="02070603080606020203" pitchFamily="18" charset="0"/>
              </a:rPr>
              <a:t> et qui est </a:t>
            </a:r>
            <a:r>
              <a:rPr lang="en-US" sz="4800" dirty="0" err="1">
                <a:solidFill>
                  <a:srgbClr val="FF0000"/>
                </a:solidFill>
                <a:latin typeface="Bodoni MT" panose="02070603080606020203" pitchFamily="18" charset="0"/>
              </a:rPr>
              <a:t>baptisé</a:t>
            </a:r>
            <a:r>
              <a:rPr lang="en-US" sz="4800" dirty="0">
                <a:solidFill>
                  <a:srgbClr val="FF0000"/>
                </a:solidFill>
                <a:latin typeface="Bodoni MT" panose="02070603080606020203" pitchFamily="18" charset="0"/>
              </a:rPr>
              <a:t> sera </a:t>
            </a:r>
            <a:r>
              <a:rPr lang="en-US" sz="4800" dirty="0" err="1">
                <a:solidFill>
                  <a:srgbClr val="FF0000"/>
                </a:solidFill>
                <a:latin typeface="Bodoni MT" panose="02070603080606020203" pitchFamily="18" charset="0"/>
              </a:rPr>
              <a:t>sauvé</a:t>
            </a:r>
            <a:r>
              <a:rPr lang="en-US" sz="4800" dirty="0">
                <a:solidFill>
                  <a:srgbClr val="FF0000"/>
                </a:solidFill>
                <a:latin typeface="Bodoni MT" panose="02070603080606020203" pitchFamily="18" charset="0"/>
              </a:rPr>
              <a:t>, </a:t>
            </a:r>
            <a:r>
              <a:rPr lang="en-US" sz="4800" dirty="0" err="1">
                <a:solidFill>
                  <a:srgbClr val="FF0000"/>
                </a:solidFill>
                <a:latin typeface="Bodoni MT" panose="02070603080606020203" pitchFamily="18" charset="0"/>
              </a:rPr>
              <a:t>mais</a:t>
            </a:r>
            <a:r>
              <a:rPr lang="en-US" sz="4800" dirty="0">
                <a:solidFill>
                  <a:srgbClr val="FF0000"/>
                </a:solidFill>
                <a:latin typeface="Bodoni MT" panose="02070603080606020203" pitchFamily="18" charset="0"/>
              </a:rPr>
              <a:t> </a:t>
            </a:r>
            <a:r>
              <a:rPr lang="en-US" sz="4800" dirty="0" err="1">
                <a:solidFill>
                  <a:srgbClr val="FF0000"/>
                </a:solidFill>
                <a:latin typeface="Bodoni MT" panose="02070603080606020203" pitchFamily="18" charset="0"/>
              </a:rPr>
              <a:t>celui</a:t>
            </a:r>
            <a:r>
              <a:rPr lang="en-US" sz="4800" dirty="0">
                <a:solidFill>
                  <a:srgbClr val="FF0000"/>
                </a:solidFill>
                <a:latin typeface="Bodoni MT" panose="02070603080606020203" pitchFamily="18" charset="0"/>
              </a:rPr>
              <a:t> qui ne </a:t>
            </a:r>
            <a:r>
              <a:rPr lang="en-US" sz="4800" dirty="0" err="1">
                <a:solidFill>
                  <a:srgbClr val="FF0000"/>
                </a:solidFill>
                <a:latin typeface="Bodoni MT" panose="02070603080606020203" pitchFamily="18" charset="0"/>
              </a:rPr>
              <a:t>croit</a:t>
            </a:r>
            <a:r>
              <a:rPr lang="en-US" sz="4800" dirty="0">
                <a:solidFill>
                  <a:srgbClr val="FF0000"/>
                </a:solidFill>
                <a:latin typeface="Bodoni MT" panose="02070603080606020203" pitchFamily="18" charset="0"/>
              </a:rPr>
              <a:t> pas sera </a:t>
            </a:r>
            <a:r>
              <a:rPr lang="en-US" sz="4800" dirty="0" err="1">
                <a:solidFill>
                  <a:srgbClr val="FF0000"/>
                </a:solidFill>
                <a:latin typeface="Bodoni MT" panose="02070603080606020203" pitchFamily="18" charset="0"/>
              </a:rPr>
              <a:t>condamné</a:t>
            </a:r>
            <a:endParaRPr lang="en-US" sz="4800" dirty="0">
              <a:solidFill>
                <a:srgbClr val="FF0000"/>
              </a:solidFill>
              <a:latin typeface="Bodoni MT" panose="02070603080606020203" pitchFamily="18" charset="0"/>
            </a:endParaRPr>
          </a:p>
        </p:txBody>
      </p:sp>
      <p:sp>
        <p:nvSpPr>
          <p:cNvPr id="3" name="Slide Number Placeholder 2">
            <a:extLst>
              <a:ext uri="{FF2B5EF4-FFF2-40B4-BE49-F238E27FC236}">
                <a16:creationId xmlns:a16="http://schemas.microsoft.com/office/drawing/2014/main" id="{DF070594-A43C-4AE3-91B4-E91E4242E25A}"/>
              </a:ext>
            </a:extLst>
          </p:cNvPr>
          <p:cNvSpPr>
            <a:spLocks noGrp="1"/>
          </p:cNvSpPr>
          <p:nvPr>
            <p:ph type="sldNum" sz="quarter" idx="12"/>
          </p:nvPr>
        </p:nvSpPr>
        <p:spPr/>
        <p:txBody>
          <a:bodyPr/>
          <a:lstStyle/>
          <a:p>
            <a:fld id="{40A5146F-7E80-4C81-B445-3940FBA44A78}" type="slidenum">
              <a:rPr lang="en-US" smtClean="0"/>
              <a:t>12</a:t>
            </a:fld>
            <a:endParaRPr lang="en-US"/>
          </a:p>
        </p:txBody>
      </p:sp>
    </p:spTree>
    <p:extLst>
      <p:ext uri="{BB962C8B-B14F-4D97-AF65-F5344CB8AC3E}">
        <p14:creationId xmlns:p14="http://schemas.microsoft.com/office/powerpoint/2010/main" val="3596893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8E2298C-1C85-4D73-8437-F19AA11BA4A9}"/>
              </a:ext>
            </a:extLst>
          </p:cNvPr>
          <p:cNvSpPr/>
          <p:nvPr/>
        </p:nvSpPr>
        <p:spPr>
          <a:xfrm>
            <a:off x="69668" y="2002971"/>
            <a:ext cx="10519953" cy="2308324"/>
          </a:xfrm>
          <a:prstGeom prst="rect">
            <a:avLst/>
          </a:prstGeom>
        </p:spPr>
        <p:txBody>
          <a:bodyPr wrap="square">
            <a:spAutoFit/>
          </a:bodyPr>
          <a:lstStyle/>
          <a:p>
            <a:pPr algn="ctr"/>
            <a:r>
              <a:rPr lang="en-US" sz="7200" dirty="0">
                <a:solidFill>
                  <a:srgbClr val="000000"/>
                </a:solidFill>
                <a:latin typeface="Bodoni MT" panose="02070603080606020203" pitchFamily="18" charset="0"/>
                <a:ea typeface="Calibri" panose="020F0502020204030204" pitchFamily="34" charset="0"/>
                <a:cs typeface="Arial" panose="020B0604020202020204" pitchFamily="34" charset="0"/>
              </a:rPr>
              <a:t>Baptism and faith are one, both go along together</a:t>
            </a:r>
            <a:endParaRPr lang="en-US" sz="7200" dirty="0">
              <a:latin typeface="Bodoni MT" panose="02070603080606020203" pitchFamily="18" charset="0"/>
            </a:endParaRPr>
          </a:p>
        </p:txBody>
      </p:sp>
      <p:sp>
        <p:nvSpPr>
          <p:cNvPr id="4" name="Slide Number Placeholder 3">
            <a:extLst>
              <a:ext uri="{FF2B5EF4-FFF2-40B4-BE49-F238E27FC236}">
                <a16:creationId xmlns:a16="http://schemas.microsoft.com/office/drawing/2014/main" id="{68E725F4-D1D0-4892-A3C2-D16ED1604896}"/>
              </a:ext>
            </a:extLst>
          </p:cNvPr>
          <p:cNvSpPr>
            <a:spLocks noGrp="1"/>
          </p:cNvSpPr>
          <p:nvPr>
            <p:ph type="sldNum" sz="quarter" idx="12"/>
          </p:nvPr>
        </p:nvSpPr>
        <p:spPr/>
        <p:txBody>
          <a:bodyPr/>
          <a:lstStyle/>
          <a:p>
            <a:fld id="{40A5146F-7E80-4C81-B445-3940FBA44A78}" type="slidenum">
              <a:rPr lang="en-US" smtClean="0"/>
              <a:t>13</a:t>
            </a:fld>
            <a:endParaRPr lang="en-US"/>
          </a:p>
        </p:txBody>
      </p:sp>
    </p:spTree>
    <p:extLst>
      <p:ext uri="{BB962C8B-B14F-4D97-AF65-F5344CB8AC3E}">
        <p14:creationId xmlns:p14="http://schemas.microsoft.com/office/powerpoint/2010/main" val="522962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CA6F95-AD1E-4A02-88E6-0721092D8440}"/>
              </a:ext>
            </a:extLst>
          </p:cNvPr>
          <p:cNvSpPr/>
          <p:nvPr/>
        </p:nvSpPr>
        <p:spPr>
          <a:xfrm>
            <a:off x="0" y="60960"/>
            <a:ext cx="10537371" cy="5632311"/>
          </a:xfrm>
          <a:prstGeom prst="rect">
            <a:avLst/>
          </a:prstGeom>
        </p:spPr>
        <p:txBody>
          <a:bodyPr wrap="square">
            <a:spAutoFit/>
          </a:bodyPr>
          <a:lstStyle/>
          <a:p>
            <a:pPr algn="ctr"/>
            <a:r>
              <a:rPr lang="en-US" sz="7200" dirty="0">
                <a:solidFill>
                  <a:srgbClr val="000000"/>
                </a:solidFill>
                <a:latin typeface="Bodoni MT" panose="02070603080606020203" pitchFamily="18" charset="0"/>
                <a:ea typeface="Calibri" panose="020F0502020204030204" pitchFamily="34" charset="0"/>
                <a:cs typeface="Arial" panose="020B0604020202020204" pitchFamily="34" charset="0"/>
              </a:rPr>
              <a:t>Save in this context stands for everyone who practices meditation will quickly see salvation (solution, answer).</a:t>
            </a:r>
            <a:endParaRPr lang="en-US" sz="7200" dirty="0">
              <a:latin typeface="Bodoni MT" panose="02070603080606020203" pitchFamily="18" charset="0"/>
            </a:endParaRPr>
          </a:p>
        </p:txBody>
      </p:sp>
      <p:sp>
        <p:nvSpPr>
          <p:cNvPr id="3" name="Slide Number Placeholder 2">
            <a:extLst>
              <a:ext uri="{FF2B5EF4-FFF2-40B4-BE49-F238E27FC236}">
                <a16:creationId xmlns:a16="http://schemas.microsoft.com/office/drawing/2014/main" id="{A47264C7-C5E3-47BB-8023-F8557729E2F4}"/>
              </a:ext>
            </a:extLst>
          </p:cNvPr>
          <p:cNvSpPr>
            <a:spLocks noGrp="1"/>
          </p:cNvSpPr>
          <p:nvPr>
            <p:ph type="sldNum" sz="quarter" idx="12"/>
          </p:nvPr>
        </p:nvSpPr>
        <p:spPr/>
        <p:txBody>
          <a:bodyPr/>
          <a:lstStyle/>
          <a:p>
            <a:fld id="{40A5146F-7E80-4C81-B445-3940FBA44A78}" type="slidenum">
              <a:rPr lang="en-US" smtClean="0"/>
              <a:t>14</a:t>
            </a:fld>
            <a:endParaRPr lang="en-US"/>
          </a:p>
        </p:txBody>
      </p:sp>
    </p:spTree>
    <p:extLst>
      <p:ext uri="{BB962C8B-B14F-4D97-AF65-F5344CB8AC3E}">
        <p14:creationId xmlns:p14="http://schemas.microsoft.com/office/powerpoint/2010/main" val="1473625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D28A6E-1B3A-4D57-9076-065A15A4AD63}"/>
              </a:ext>
            </a:extLst>
          </p:cNvPr>
          <p:cNvSpPr/>
          <p:nvPr/>
        </p:nvSpPr>
        <p:spPr>
          <a:xfrm>
            <a:off x="0" y="-1"/>
            <a:ext cx="10511246" cy="6186309"/>
          </a:xfrm>
          <a:prstGeom prst="rect">
            <a:avLst/>
          </a:prstGeom>
        </p:spPr>
        <p:txBody>
          <a:bodyPr wrap="square">
            <a:spAutoFit/>
          </a:bodyPr>
          <a:lstStyle/>
          <a:p>
            <a:pPr algn="ctr"/>
            <a:r>
              <a:rPr lang="en-US" sz="6600" dirty="0">
                <a:solidFill>
                  <a:srgbClr val="000000"/>
                </a:solidFill>
                <a:latin typeface="Bodoni MT" panose="02070603080606020203" pitchFamily="18" charset="0"/>
                <a:ea typeface="Calibri" panose="020F0502020204030204" pitchFamily="34" charset="0"/>
                <a:cs typeface="Arial" panose="020B0604020202020204" pitchFamily="34" charset="0"/>
              </a:rPr>
              <a:t>Condemn stands for being left alone (using the 5 senses to solve everything. </a:t>
            </a:r>
          </a:p>
          <a:p>
            <a:pPr algn="ctr"/>
            <a:r>
              <a:rPr lang="en-US" sz="6600" dirty="0">
                <a:solidFill>
                  <a:srgbClr val="000000"/>
                </a:solidFill>
                <a:latin typeface="Bodoni MT" panose="02070603080606020203" pitchFamily="18" charset="0"/>
                <a:ea typeface="Calibri" panose="020F0502020204030204" pitchFamily="34" charset="0"/>
                <a:cs typeface="Arial" panose="020B0604020202020204" pitchFamily="34" charset="0"/>
              </a:rPr>
              <a:t>The result is always chaotic even though the beginning seems to be attractive</a:t>
            </a:r>
            <a:endParaRPr lang="en-US" sz="6600" dirty="0">
              <a:latin typeface="Bodoni MT" panose="02070603080606020203" pitchFamily="18" charset="0"/>
            </a:endParaRPr>
          </a:p>
        </p:txBody>
      </p:sp>
      <p:sp>
        <p:nvSpPr>
          <p:cNvPr id="3" name="Slide Number Placeholder 2">
            <a:extLst>
              <a:ext uri="{FF2B5EF4-FFF2-40B4-BE49-F238E27FC236}">
                <a16:creationId xmlns:a16="http://schemas.microsoft.com/office/drawing/2014/main" id="{19832B3E-0E1A-4574-8264-5FDA218B3E80}"/>
              </a:ext>
            </a:extLst>
          </p:cNvPr>
          <p:cNvSpPr>
            <a:spLocks noGrp="1"/>
          </p:cNvSpPr>
          <p:nvPr>
            <p:ph type="sldNum" sz="quarter" idx="12"/>
          </p:nvPr>
        </p:nvSpPr>
        <p:spPr/>
        <p:txBody>
          <a:bodyPr/>
          <a:lstStyle/>
          <a:p>
            <a:fld id="{40A5146F-7E80-4C81-B445-3940FBA44A78}" type="slidenum">
              <a:rPr lang="en-US" smtClean="0"/>
              <a:t>15</a:t>
            </a:fld>
            <a:endParaRPr lang="en-US"/>
          </a:p>
        </p:txBody>
      </p:sp>
    </p:spTree>
    <p:extLst>
      <p:ext uri="{BB962C8B-B14F-4D97-AF65-F5344CB8AC3E}">
        <p14:creationId xmlns:p14="http://schemas.microsoft.com/office/powerpoint/2010/main" val="4182718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479E4F6-D6D5-4D98-A5B6-605099538658}"/>
              </a:ext>
            </a:extLst>
          </p:cNvPr>
          <p:cNvSpPr>
            <a:spLocks noGrp="1"/>
          </p:cNvSpPr>
          <p:nvPr>
            <p:ph type="sldNum" sz="quarter" idx="12"/>
          </p:nvPr>
        </p:nvSpPr>
        <p:spPr/>
        <p:txBody>
          <a:bodyPr/>
          <a:lstStyle/>
          <a:p>
            <a:fld id="{40A5146F-7E80-4C81-B445-3940FBA44A78}" type="slidenum">
              <a:rPr lang="en-US" smtClean="0"/>
              <a:t>16</a:t>
            </a:fld>
            <a:endParaRPr lang="en-US"/>
          </a:p>
        </p:txBody>
      </p:sp>
      <p:sp>
        <p:nvSpPr>
          <p:cNvPr id="3" name="Rectangle 2">
            <a:extLst>
              <a:ext uri="{FF2B5EF4-FFF2-40B4-BE49-F238E27FC236}">
                <a16:creationId xmlns:a16="http://schemas.microsoft.com/office/drawing/2014/main" id="{473A5899-C43C-4DF8-B4D8-4961C438F164}"/>
              </a:ext>
            </a:extLst>
          </p:cNvPr>
          <p:cNvSpPr/>
          <p:nvPr/>
        </p:nvSpPr>
        <p:spPr>
          <a:xfrm>
            <a:off x="1" y="-1"/>
            <a:ext cx="10537370" cy="6001643"/>
          </a:xfrm>
          <a:prstGeom prst="rect">
            <a:avLst/>
          </a:prstGeom>
        </p:spPr>
        <p:txBody>
          <a:bodyPr wrap="square">
            <a:spAutoFit/>
          </a:bodyPr>
          <a:lstStyle/>
          <a:p>
            <a:pPr algn="ctr"/>
            <a:r>
              <a:rPr lang="en-US" sz="4800" dirty="0">
                <a:latin typeface="Bodoni MT" panose="02070603080606020203" pitchFamily="18" charset="0"/>
              </a:rPr>
              <a:t>III-	That’s why the Infinite spirit says, there is no condemnation for those who are in Christ in </a:t>
            </a:r>
          </a:p>
          <a:p>
            <a:pPr algn="ctr"/>
            <a:r>
              <a:rPr lang="en-US" sz="4800" dirty="0">
                <a:solidFill>
                  <a:srgbClr val="FF0000"/>
                </a:solidFill>
                <a:latin typeface="Bodoni MT" panose="02070603080606020203" pitchFamily="18" charset="0"/>
              </a:rPr>
              <a:t>Rom. 8:1  Therefore, there is now no condemnation for those who are in Christ Yahshua-</a:t>
            </a:r>
            <a:r>
              <a:rPr lang="en-US" sz="4800" dirty="0">
                <a:latin typeface="Bodoni MT" panose="02070603080606020203" pitchFamily="18" charset="0"/>
              </a:rPr>
              <a:t>----------- </a:t>
            </a:r>
            <a:r>
              <a:rPr lang="en-US" sz="4800" dirty="0">
                <a:solidFill>
                  <a:srgbClr val="0070C0"/>
                </a:solidFill>
                <a:latin typeface="Bodoni MT" panose="02070603080606020203" pitchFamily="18" charset="0"/>
              </a:rPr>
              <a:t>Il </a:t>
            </a:r>
            <a:r>
              <a:rPr lang="en-US" sz="4800" dirty="0" err="1">
                <a:solidFill>
                  <a:srgbClr val="0070C0"/>
                </a:solidFill>
                <a:latin typeface="Bodoni MT" panose="02070603080606020203" pitchFamily="18" charset="0"/>
              </a:rPr>
              <a:t>n’y</a:t>
            </a:r>
            <a:r>
              <a:rPr lang="en-US" sz="4800" dirty="0">
                <a:solidFill>
                  <a:srgbClr val="0070C0"/>
                </a:solidFill>
                <a:latin typeface="Bodoni MT" panose="02070603080606020203" pitchFamily="18" charset="0"/>
              </a:rPr>
              <a:t> a </a:t>
            </a:r>
            <a:r>
              <a:rPr lang="en-US" sz="4800" dirty="0" err="1">
                <a:solidFill>
                  <a:srgbClr val="0070C0"/>
                </a:solidFill>
                <a:latin typeface="Bodoni MT" panose="02070603080606020203" pitchFamily="18" charset="0"/>
              </a:rPr>
              <a:t>donc</a:t>
            </a:r>
            <a:r>
              <a:rPr lang="en-US" sz="4800" dirty="0">
                <a:solidFill>
                  <a:srgbClr val="0070C0"/>
                </a:solidFill>
                <a:latin typeface="Bodoni MT" panose="02070603080606020203" pitchFamily="18" charset="0"/>
              </a:rPr>
              <a:t> </a:t>
            </a:r>
            <a:r>
              <a:rPr lang="en-US" sz="4800" dirty="0" err="1">
                <a:solidFill>
                  <a:srgbClr val="0070C0"/>
                </a:solidFill>
                <a:latin typeface="Bodoni MT" panose="02070603080606020203" pitchFamily="18" charset="0"/>
              </a:rPr>
              <a:t>maintenant</a:t>
            </a:r>
            <a:r>
              <a:rPr lang="en-US" sz="4800" dirty="0">
                <a:solidFill>
                  <a:srgbClr val="0070C0"/>
                </a:solidFill>
                <a:latin typeface="Bodoni MT" panose="02070603080606020203" pitchFamily="18" charset="0"/>
              </a:rPr>
              <a:t> </a:t>
            </a:r>
            <a:r>
              <a:rPr lang="en-US" sz="4800" dirty="0" err="1">
                <a:solidFill>
                  <a:srgbClr val="0070C0"/>
                </a:solidFill>
                <a:latin typeface="Bodoni MT" panose="02070603080606020203" pitchFamily="18" charset="0"/>
              </a:rPr>
              <a:t>aucune</a:t>
            </a:r>
            <a:r>
              <a:rPr lang="en-US" sz="4800" dirty="0">
                <a:solidFill>
                  <a:srgbClr val="0070C0"/>
                </a:solidFill>
                <a:latin typeface="Bodoni MT" panose="02070603080606020203" pitchFamily="18" charset="0"/>
              </a:rPr>
              <a:t> </a:t>
            </a:r>
            <a:r>
              <a:rPr lang="en-US" sz="4800" dirty="0" err="1">
                <a:solidFill>
                  <a:srgbClr val="0070C0"/>
                </a:solidFill>
                <a:latin typeface="Bodoni MT" panose="02070603080606020203" pitchFamily="18" charset="0"/>
              </a:rPr>
              <a:t>condamnation</a:t>
            </a:r>
            <a:r>
              <a:rPr lang="en-US" sz="4800" dirty="0">
                <a:solidFill>
                  <a:srgbClr val="0070C0"/>
                </a:solidFill>
                <a:latin typeface="Bodoni MT" panose="02070603080606020203" pitchFamily="18" charset="0"/>
              </a:rPr>
              <a:t> pour </a:t>
            </a:r>
            <a:r>
              <a:rPr lang="en-US" sz="4800" dirty="0" err="1">
                <a:solidFill>
                  <a:srgbClr val="0070C0"/>
                </a:solidFill>
                <a:latin typeface="Bodoni MT" panose="02070603080606020203" pitchFamily="18" charset="0"/>
              </a:rPr>
              <a:t>ceux</a:t>
            </a:r>
            <a:r>
              <a:rPr lang="en-US" sz="4800" dirty="0">
                <a:solidFill>
                  <a:srgbClr val="0070C0"/>
                </a:solidFill>
                <a:latin typeface="Bodoni MT" panose="02070603080606020203" pitchFamily="18" charset="0"/>
              </a:rPr>
              <a:t> qui sont </a:t>
            </a:r>
            <a:r>
              <a:rPr lang="en-US" sz="4800" dirty="0" err="1">
                <a:solidFill>
                  <a:srgbClr val="0070C0"/>
                </a:solidFill>
                <a:latin typeface="Bodoni MT" panose="02070603080606020203" pitchFamily="18" charset="0"/>
              </a:rPr>
              <a:t>en</a:t>
            </a:r>
            <a:r>
              <a:rPr lang="en-US" sz="4800" dirty="0">
                <a:solidFill>
                  <a:srgbClr val="0070C0"/>
                </a:solidFill>
                <a:latin typeface="Bodoni MT" panose="02070603080606020203" pitchFamily="18" charset="0"/>
              </a:rPr>
              <a:t> Yahshua-Christ</a:t>
            </a:r>
          </a:p>
        </p:txBody>
      </p:sp>
    </p:spTree>
    <p:extLst>
      <p:ext uri="{BB962C8B-B14F-4D97-AF65-F5344CB8AC3E}">
        <p14:creationId xmlns:p14="http://schemas.microsoft.com/office/powerpoint/2010/main" val="131477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6C6B423-7446-44BB-85B6-DECEA2969BC0}"/>
              </a:ext>
            </a:extLst>
          </p:cNvPr>
          <p:cNvSpPr>
            <a:spLocks noGrp="1"/>
          </p:cNvSpPr>
          <p:nvPr>
            <p:ph type="sldNum" sz="quarter" idx="12"/>
          </p:nvPr>
        </p:nvSpPr>
        <p:spPr/>
        <p:txBody>
          <a:bodyPr/>
          <a:lstStyle/>
          <a:p>
            <a:fld id="{40A5146F-7E80-4C81-B445-3940FBA44A78}" type="slidenum">
              <a:rPr lang="en-US" smtClean="0"/>
              <a:t>17</a:t>
            </a:fld>
            <a:endParaRPr lang="en-US"/>
          </a:p>
        </p:txBody>
      </p:sp>
      <p:sp>
        <p:nvSpPr>
          <p:cNvPr id="3" name="Rectangle 2">
            <a:extLst>
              <a:ext uri="{FF2B5EF4-FFF2-40B4-BE49-F238E27FC236}">
                <a16:creationId xmlns:a16="http://schemas.microsoft.com/office/drawing/2014/main" id="{EB196067-227B-4A3B-880F-77184A422B72}"/>
              </a:ext>
            </a:extLst>
          </p:cNvPr>
          <p:cNvSpPr/>
          <p:nvPr/>
        </p:nvSpPr>
        <p:spPr>
          <a:xfrm>
            <a:off x="0" y="-1"/>
            <a:ext cx="10511246" cy="5967659"/>
          </a:xfrm>
          <a:prstGeom prst="rect">
            <a:avLst/>
          </a:prstGeom>
        </p:spPr>
        <p:txBody>
          <a:bodyPr wrap="square">
            <a:spAutoFit/>
          </a:bodyPr>
          <a:lstStyle/>
          <a:p>
            <a:pPr marL="342900" lvl="0" indent="-342900" algn="ctr">
              <a:lnSpc>
                <a:spcPct val="107000"/>
              </a:lnSpc>
              <a:spcAft>
                <a:spcPts val="800"/>
              </a:spcAft>
              <a:buClr>
                <a:srgbClr val="000000"/>
              </a:buClr>
              <a:buFont typeface="Verdana" panose="020B0604030504040204" pitchFamily="34" charset="0"/>
              <a:buAutoNum type="alphaUcPeriod"/>
            </a:pPr>
            <a:r>
              <a:rPr lang="en-US" sz="7200" dirty="0">
                <a:solidFill>
                  <a:srgbClr val="000000"/>
                </a:solidFill>
                <a:latin typeface="Bodoni MT" panose="02070603080606020203" pitchFamily="18" charset="0"/>
                <a:ea typeface="Calibri" panose="020F0502020204030204" pitchFamily="34" charset="0"/>
                <a:cs typeface="Arial" panose="020B0604020202020204" pitchFamily="34" charset="0"/>
              </a:rPr>
              <a:t>In short, everyone who practices meditation will see salvation.</a:t>
            </a:r>
            <a:endParaRPr lang="en-US" sz="7200" dirty="0">
              <a:latin typeface="Bodoni MT" panose="02070603080606020203" pitchFamily="18" charset="0"/>
              <a:ea typeface="Calibri" panose="020F0502020204030204" pitchFamily="34" charset="0"/>
              <a:cs typeface="Arial" panose="020B0604020202020204" pitchFamily="34" charset="0"/>
            </a:endParaRPr>
          </a:p>
          <a:p>
            <a:pPr algn="ctr"/>
            <a:r>
              <a:rPr lang="en-US" sz="7200" dirty="0">
                <a:solidFill>
                  <a:srgbClr val="000000"/>
                </a:solidFill>
                <a:latin typeface="Bodoni MT" panose="02070603080606020203" pitchFamily="18" charset="0"/>
                <a:ea typeface="Calibri" panose="020F0502020204030204" pitchFamily="34" charset="0"/>
                <a:cs typeface="Arial" panose="020B0604020202020204" pitchFamily="34" charset="0"/>
              </a:rPr>
              <a:t>Pay attention to the word </a:t>
            </a:r>
            <a:r>
              <a:rPr lang="en-US" sz="7200" b="1" dirty="0">
                <a:solidFill>
                  <a:srgbClr val="0070C0"/>
                </a:solidFill>
                <a:latin typeface="Bodoni MT" panose="02070603080606020203" pitchFamily="18" charset="0"/>
                <a:ea typeface="Calibri" panose="020F0502020204030204" pitchFamily="34" charset="0"/>
                <a:cs typeface="Arial" panose="020B0604020202020204" pitchFamily="34" charset="0"/>
              </a:rPr>
              <a:t>“no”</a:t>
            </a:r>
            <a:endParaRPr lang="en-US" sz="7200" b="1" dirty="0">
              <a:solidFill>
                <a:srgbClr val="0070C0"/>
              </a:solidFill>
              <a:latin typeface="Bodoni MT" panose="02070603080606020203" pitchFamily="18" charset="0"/>
            </a:endParaRPr>
          </a:p>
        </p:txBody>
      </p:sp>
    </p:spTree>
    <p:extLst>
      <p:ext uri="{BB962C8B-B14F-4D97-AF65-F5344CB8AC3E}">
        <p14:creationId xmlns:p14="http://schemas.microsoft.com/office/powerpoint/2010/main" val="3382409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75AFE8-0AD2-4823-8930-8CF2118B46C7}"/>
              </a:ext>
            </a:extLst>
          </p:cNvPr>
          <p:cNvSpPr>
            <a:spLocks noGrp="1"/>
          </p:cNvSpPr>
          <p:nvPr>
            <p:ph type="sldNum" sz="quarter" idx="12"/>
          </p:nvPr>
        </p:nvSpPr>
        <p:spPr/>
        <p:txBody>
          <a:bodyPr/>
          <a:lstStyle/>
          <a:p>
            <a:fld id="{40A5146F-7E80-4C81-B445-3940FBA44A78}" type="slidenum">
              <a:rPr lang="en-US" smtClean="0"/>
              <a:t>18</a:t>
            </a:fld>
            <a:endParaRPr lang="en-US"/>
          </a:p>
        </p:txBody>
      </p:sp>
      <p:sp>
        <p:nvSpPr>
          <p:cNvPr id="3" name="Rectangle 2">
            <a:extLst>
              <a:ext uri="{FF2B5EF4-FFF2-40B4-BE49-F238E27FC236}">
                <a16:creationId xmlns:a16="http://schemas.microsoft.com/office/drawing/2014/main" id="{47E0EC41-7F11-4B95-8E1A-945C25C5DE53}"/>
              </a:ext>
            </a:extLst>
          </p:cNvPr>
          <p:cNvSpPr/>
          <p:nvPr/>
        </p:nvSpPr>
        <p:spPr>
          <a:xfrm>
            <a:off x="1" y="0"/>
            <a:ext cx="10528662" cy="6722866"/>
          </a:xfrm>
          <a:prstGeom prst="rect">
            <a:avLst/>
          </a:prstGeom>
        </p:spPr>
        <p:txBody>
          <a:bodyPr wrap="square">
            <a:spAutoFit/>
          </a:bodyPr>
          <a:lstStyle/>
          <a:p>
            <a:pPr marL="342900" lvl="0" indent="-342900" algn="ctr">
              <a:lnSpc>
                <a:spcPct val="107000"/>
              </a:lnSpc>
              <a:spcAft>
                <a:spcPts val="800"/>
              </a:spcAft>
              <a:buClr>
                <a:srgbClr val="000000"/>
              </a:buClr>
              <a:buFont typeface="Verdana" panose="020B0604030504040204" pitchFamily="34" charset="0"/>
              <a:buAutoNum type="arabicPeriod"/>
            </a:pPr>
            <a:r>
              <a:rPr lang="en-US" sz="6000" dirty="0">
                <a:solidFill>
                  <a:srgbClr val="000000"/>
                </a:solidFill>
                <a:latin typeface="Bodoni MT" panose="02070603080606020203" pitchFamily="18" charset="0"/>
                <a:ea typeface="Calibri" panose="020F0502020204030204" pitchFamily="34" charset="0"/>
                <a:cs typeface="Arial" panose="020B0604020202020204" pitchFamily="34" charset="0"/>
              </a:rPr>
              <a:t>This negation is absolute.</a:t>
            </a:r>
            <a:endParaRPr lang="en-US" sz="6000" dirty="0">
              <a:latin typeface="Bodoni MT" panose="02070603080606020203" pitchFamily="18" charset="0"/>
              <a:ea typeface="Calibri" panose="020F0502020204030204" pitchFamily="34" charset="0"/>
              <a:cs typeface="Arial" panose="020B0604020202020204" pitchFamily="34" charset="0"/>
            </a:endParaRPr>
          </a:p>
          <a:p>
            <a:pPr algn="ctr"/>
            <a:r>
              <a:rPr lang="en-US" sz="6000" dirty="0">
                <a:solidFill>
                  <a:srgbClr val="000000"/>
                </a:solidFill>
                <a:latin typeface="Bodoni MT" panose="02070603080606020203" pitchFamily="18" charset="0"/>
                <a:ea typeface="Calibri" panose="020F0502020204030204" pitchFamily="34" charset="0"/>
                <a:cs typeface="Arial" panose="020B0604020202020204" pitchFamily="34" charset="0"/>
              </a:rPr>
              <a:t>It does not matter </a:t>
            </a:r>
            <a:r>
              <a:rPr lang="en-US" sz="6000" b="1" u="sng" dirty="0">
                <a:solidFill>
                  <a:srgbClr val="0070C0"/>
                </a:solidFill>
                <a:latin typeface="Bodoni MT" panose="02070603080606020203" pitchFamily="18" charset="0"/>
                <a:ea typeface="Calibri" panose="020F0502020204030204" pitchFamily="34" charset="0"/>
                <a:cs typeface="Arial" panose="020B0604020202020204" pitchFamily="34" charset="0"/>
              </a:rPr>
              <a:t>how</a:t>
            </a:r>
            <a:r>
              <a:rPr lang="en-US" sz="6000" dirty="0">
                <a:solidFill>
                  <a:srgbClr val="000000"/>
                </a:solidFill>
                <a:latin typeface="Bodoni MT" panose="02070603080606020203" pitchFamily="18" charset="0"/>
                <a:ea typeface="Calibri" panose="020F0502020204030204" pitchFamily="34" charset="0"/>
                <a:cs typeface="Arial" panose="020B0604020202020204" pitchFamily="34" charset="0"/>
              </a:rPr>
              <a:t> you meditate, </a:t>
            </a:r>
            <a:r>
              <a:rPr lang="en-US" sz="6000" b="1" u="sng" dirty="0">
                <a:solidFill>
                  <a:srgbClr val="FF0000"/>
                </a:solidFill>
                <a:latin typeface="Bodoni MT" panose="02070603080606020203" pitchFamily="18" charset="0"/>
                <a:ea typeface="Calibri" panose="020F0502020204030204" pitchFamily="34" charset="0"/>
                <a:cs typeface="Arial" panose="020B0604020202020204" pitchFamily="34" charset="0"/>
              </a:rPr>
              <a:t>where</a:t>
            </a:r>
            <a:r>
              <a:rPr lang="en-US" sz="6000" dirty="0">
                <a:solidFill>
                  <a:srgbClr val="000000"/>
                </a:solidFill>
                <a:latin typeface="Bodoni MT" panose="02070603080606020203" pitchFamily="18" charset="0"/>
                <a:ea typeface="Calibri" panose="020F0502020204030204" pitchFamily="34" charset="0"/>
                <a:cs typeface="Arial" panose="020B0604020202020204" pitchFamily="34" charset="0"/>
              </a:rPr>
              <a:t> and </a:t>
            </a:r>
            <a:r>
              <a:rPr lang="en-US" sz="6000" b="1" u="sng" dirty="0">
                <a:solidFill>
                  <a:srgbClr val="92D050"/>
                </a:solidFill>
                <a:latin typeface="Bodoni MT" panose="02070603080606020203" pitchFamily="18" charset="0"/>
                <a:ea typeface="Calibri" panose="020F0502020204030204" pitchFamily="34" charset="0"/>
                <a:cs typeface="Arial" panose="020B0604020202020204" pitchFamily="34" charset="0"/>
              </a:rPr>
              <a:t>when</a:t>
            </a:r>
            <a:r>
              <a:rPr lang="en-US" sz="6000" dirty="0">
                <a:solidFill>
                  <a:srgbClr val="000000"/>
                </a:solidFill>
                <a:latin typeface="Bodoni MT" panose="02070603080606020203" pitchFamily="18" charset="0"/>
                <a:ea typeface="Calibri" panose="020F0502020204030204" pitchFamily="34" charset="0"/>
                <a:cs typeface="Arial" panose="020B0604020202020204" pitchFamily="34" charset="0"/>
              </a:rPr>
              <a:t> you meditate, you simply need to do it. And you will see the promised land because your Christ will take you there</a:t>
            </a:r>
            <a:endParaRPr lang="en-US" sz="6000" dirty="0">
              <a:latin typeface="Bodoni MT" panose="02070603080606020203" pitchFamily="18" charset="0"/>
            </a:endParaRPr>
          </a:p>
        </p:txBody>
      </p:sp>
    </p:spTree>
    <p:extLst>
      <p:ext uri="{BB962C8B-B14F-4D97-AF65-F5344CB8AC3E}">
        <p14:creationId xmlns:p14="http://schemas.microsoft.com/office/powerpoint/2010/main" val="1527748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2D2D76-4613-40AE-86A2-D4906D66CAF7}"/>
              </a:ext>
            </a:extLst>
          </p:cNvPr>
          <p:cNvSpPr>
            <a:spLocks noGrp="1"/>
          </p:cNvSpPr>
          <p:nvPr>
            <p:ph type="sldNum" sz="quarter" idx="12"/>
          </p:nvPr>
        </p:nvSpPr>
        <p:spPr/>
        <p:txBody>
          <a:bodyPr/>
          <a:lstStyle/>
          <a:p>
            <a:fld id="{40A5146F-7E80-4C81-B445-3940FBA44A78}" type="slidenum">
              <a:rPr lang="en-US" smtClean="0"/>
              <a:t>19</a:t>
            </a:fld>
            <a:endParaRPr lang="en-US"/>
          </a:p>
        </p:txBody>
      </p:sp>
      <p:sp>
        <p:nvSpPr>
          <p:cNvPr id="3" name="Rectangle 2">
            <a:extLst>
              <a:ext uri="{FF2B5EF4-FFF2-40B4-BE49-F238E27FC236}">
                <a16:creationId xmlns:a16="http://schemas.microsoft.com/office/drawing/2014/main" id="{A8A8BD68-EA05-4905-98AE-16D7EE30DFC9}"/>
              </a:ext>
            </a:extLst>
          </p:cNvPr>
          <p:cNvSpPr/>
          <p:nvPr/>
        </p:nvSpPr>
        <p:spPr>
          <a:xfrm>
            <a:off x="1" y="757646"/>
            <a:ext cx="10511246" cy="2862322"/>
          </a:xfrm>
          <a:prstGeom prst="rect">
            <a:avLst/>
          </a:prstGeom>
        </p:spPr>
        <p:txBody>
          <a:bodyPr wrap="square">
            <a:spAutoFit/>
          </a:bodyPr>
          <a:lstStyle/>
          <a:p>
            <a:pPr algn="ctr"/>
            <a:r>
              <a:rPr lang="en-US" sz="9000" b="1" dirty="0">
                <a:latin typeface="Bodoni MT" panose="02070603080606020203" pitchFamily="18" charset="0"/>
                <a:ea typeface="Calibri" panose="020F0502020204030204" pitchFamily="34" charset="0"/>
                <a:cs typeface="Arial" panose="020B0604020202020204" pitchFamily="34" charset="0"/>
              </a:rPr>
              <a:t>May Yahweh </a:t>
            </a:r>
          </a:p>
          <a:p>
            <a:pPr algn="ctr"/>
            <a:r>
              <a:rPr lang="en-US" sz="9000" b="1" dirty="0">
                <a:latin typeface="Bodoni MT" panose="02070603080606020203" pitchFamily="18" charset="0"/>
                <a:ea typeface="Calibri" panose="020F0502020204030204" pitchFamily="34" charset="0"/>
                <a:cs typeface="Arial" panose="020B0604020202020204" pitchFamily="34" charset="0"/>
              </a:rPr>
              <a:t>be our guardian</a:t>
            </a:r>
            <a:endParaRPr lang="en-US" sz="9000" dirty="0">
              <a:latin typeface="Bodoni MT" panose="02070603080606020203" pitchFamily="18" charset="0"/>
            </a:endParaRPr>
          </a:p>
        </p:txBody>
      </p:sp>
    </p:spTree>
    <p:extLst>
      <p:ext uri="{BB962C8B-B14F-4D97-AF65-F5344CB8AC3E}">
        <p14:creationId xmlns:p14="http://schemas.microsoft.com/office/powerpoint/2010/main" val="31424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A09536-6B60-41F0-AD2F-44BDB8E77B41}"/>
              </a:ext>
            </a:extLst>
          </p:cNvPr>
          <p:cNvSpPr/>
          <p:nvPr/>
        </p:nvSpPr>
        <p:spPr>
          <a:xfrm>
            <a:off x="1" y="-1"/>
            <a:ext cx="10537370" cy="4524315"/>
          </a:xfrm>
          <a:prstGeom prst="rect">
            <a:avLst/>
          </a:prstGeom>
        </p:spPr>
        <p:txBody>
          <a:bodyPr wrap="square">
            <a:spAutoFit/>
          </a:bodyPr>
          <a:lstStyle/>
          <a:p>
            <a:pPr algn="ctr"/>
            <a:r>
              <a:rPr lang="en-US" sz="7200" dirty="0">
                <a:latin typeface="Bodoni MT" panose="02070603080606020203" pitchFamily="18" charset="0"/>
                <a:ea typeface="Calibri" panose="020F0502020204030204" pitchFamily="34" charset="0"/>
                <a:cs typeface="Arial" panose="020B0604020202020204" pitchFamily="34" charset="0"/>
              </a:rPr>
              <a:t>Baptism in Moses in the old testament </a:t>
            </a:r>
          </a:p>
          <a:p>
            <a:pPr algn="ctr"/>
            <a:r>
              <a:rPr lang="en-US" sz="7200" dirty="0">
                <a:latin typeface="Bodoni MT" panose="02070603080606020203" pitchFamily="18" charset="0"/>
                <a:ea typeface="Calibri" panose="020F0502020204030204" pitchFamily="34" charset="0"/>
                <a:cs typeface="Arial" panose="020B0604020202020204" pitchFamily="34" charset="0"/>
              </a:rPr>
              <a:t>and baptism in Yahshua in the new testament</a:t>
            </a:r>
            <a:endParaRPr lang="en-US" sz="7200" dirty="0">
              <a:latin typeface="Bodoni MT" panose="02070603080606020203" pitchFamily="18" charset="0"/>
            </a:endParaRPr>
          </a:p>
        </p:txBody>
      </p:sp>
      <p:sp>
        <p:nvSpPr>
          <p:cNvPr id="3" name="Slide Number Placeholder 2">
            <a:extLst>
              <a:ext uri="{FF2B5EF4-FFF2-40B4-BE49-F238E27FC236}">
                <a16:creationId xmlns:a16="http://schemas.microsoft.com/office/drawing/2014/main" id="{84975CB7-FF82-4D62-BFF0-BAF2AD92DF2C}"/>
              </a:ext>
            </a:extLst>
          </p:cNvPr>
          <p:cNvSpPr>
            <a:spLocks noGrp="1"/>
          </p:cNvSpPr>
          <p:nvPr>
            <p:ph type="sldNum" sz="quarter" idx="12"/>
          </p:nvPr>
        </p:nvSpPr>
        <p:spPr/>
        <p:txBody>
          <a:bodyPr/>
          <a:lstStyle/>
          <a:p>
            <a:fld id="{40A5146F-7E80-4C81-B445-3940FBA44A78}" type="slidenum">
              <a:rPr lang="en-US" smtClean="0"/>
              <a:t>2</a:t>
            </a:fld>
            <a:endParaRPr lang="en-US"/>
          </a:p>
        </p:txBody>
      </p:sp>
    </p:spTree>
    <p:extLst>
      <p:ext uri="{BB962C8B-B14F-4D97-AF65-F5344CB8AC3E}">
        <p14:creationId xmlns:p14="http://schemas.microsoft.com/office/powerpoint/2010/main" val="433120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04C6EA-968E-45BF-87DE-A5D1D468CA21}"/>
              </a:ext>
            </a:extLst>
          </p:cNvPr>
          <p:cNvSpPr/>
          <p:nvPr/>
        </p:nvSpPr>
        <p:spPr>
          <a:xfrm>
            <a:off x="0" y="0"/>
            <a:ext cx="10519954" cy="6414320"/>
          </a:xfrm>
          <a:prstGeom prst="rect">
            <a:avLst/>
          </a:prstGeom>
        </p:spPr>
        <p:txBody>
          <a:bodyPr wrap="square">
            <a:spAutoFit/>
          </a:bodyPr>
          <a:lstStyle/>
          <a:p>
            <a:pPr marL="342900" lvl="0" indent="-342900" algn="ctr">
              <a:lnSpc>
                <a:spcPct val="107000"/>
              </a:lnSpc>
              <a:buFont typeface="+mj-lt"/>
              <a:buAutoNum type="romanUcPeriod"/>
            </a:pPr>
            <a:r>
              <a:rPr lang="en-US" sz="4800" dirty="0">
                <a:latin typeface="Bodoni MT" panose="02070603080606020203" pitchFamily="18" charset="0"/>
                <a:ea typeface="Calibri" panose="020F0502020204030204" pitchFamily="34" charset="0"/>
                <a:cs typeface="Arial" panose="020B0604020202020204" pitchFamily="34" charset="0"/>
              </a:rPr>
              <a:t>In Moses </a:t>
            </a:r>
          </a:p>
          <a:p>
            <a:pPr marL="342900" marR="0" lvl="0" indent="-342900" algn="ctr">
              <a:lnSpc>
                <a:spcPct val="107000"/>
              </a:lnSpc>
              <a:spcBef>
                <a:spcPts val="0"/>
              </a:spcBef>
              <a:spcAft>
                <a:spcPts val="0"/>
              </a:spcAft>
              <a:buFont typeface="+mj-lt"/>
              <a:buAutoNum type="alphaUcPeriod"/>
            </a:pPr>
            <a:r>
              <a:rPr lang="en-US" sz="4800" dirty="0">
                <a:latin typeface="Bodoni MT" panose="02070603080606020203" pitchFamily="18" charset="0"/>
                <a:ea typeface="Calibri" panose="020F0502020204030204" pitchFamily="34" charset="0"/>
                <a:cs typeface="Arial" panose="020B0604020202020204" pitchFamily="34" charset="0"/>
              </a:rPr>
              <a:t>Moses was the mediator between the Israelites and Yahweh.</a:t>
            </a:r>
          </a:p>
          <a:p>
            <a:pPr marL="342900" marR="0" lvl="0" indent="-342900" algn="ctr">
              <a:lnSpc>
                <a:spcPct val="107000"/>
              </a:lnSpc>
              <a:spcBef>
                <a:spcPts val="0"/>
              </a:spcBef>
              <a:spcAft>
                <a:spcPts val="800"/>
              </a:spcAft>
              <a:buFont typeface="+mj-lt"/>
              <a:buAutoNum type="arabicPeriod"/>
            </a:pPr>
            <a:r>
              <a:rPr lang="en-US" sz="4800" dirty="0">
                <a:latin typeface="Bodoni MT" panose="02070603080606020203" pitchFamily="18" charset="0"/>
                <a:ea typeface="Calibri" panose="020F0502020204030204" pitchFamily="34" charset="0"/>
                <a:cs typeface="Arial" panose="020B0604020202020204" pitchFamily="34" charset="0"/>
              </a:rPr>
              <a:t>To prove their faith in the teaching of Moses they had to be baptized in order to enter the promised land.</a:t>
            </a:r>
          </a:p>
          <a:p>
            <a:pPr algn="ctr"/>
            <a:r>
              <a:rPr lang="en-US" sz="4800" dirty="0">
                <a:latin typeface="Bodoni MT" panose="02070603080606020203" pitchFamily="18" charset="0"/>
                <a:ea typeface="Calibri" panose="020F0502020204030204" pitchFamily="34" charset="0"/>
                <a:cs typeface="Arial" panose="020B0604020202020204" pitchFamily="34" charset="0"/>
              </a:rPr>
              <a:t>They were witnessed of the power of Yahweh on the Egyptian</a:t>
            </a:r>
            <a:endParaRPr lang="en-US" sz="4800" dirty="0">
              <a:latin typeface="Bodoni MT" panose="02070603080606020203" pitchFamily="18" charset="0"/>
            </a:endParaRPr>
          </a:p>
        </p:txBody>
      </p:sp>
      <p:sp>
        <p:nvSpPr>
          <p:cNvPr id="3" name="Slide Number Placeholder 2">
            <a:extLst>
              <a:ext uri="{FF2B5EF4-FFF2-40B4-BE49-F238E27FC236}">
                <a16:creationId xmlns:a16="http://schemas.microsoft.com/office/drawing/2014/main" id="{51480565-4442-4AC6-B0E2-D4B2B2C9D59E}"/>
              </a:ext>
            </a:extLst>
          </p:cNvPr>
          <p:cNvSpPr>
            <a:spLocks noGrp="1"/>
          </p:cNvSpPr>
          <p:nvPr>
            <p:ph type="sldNum" sz="quarter" idx="12"/>
          </p:nvPr>
        </p:nvSpPr>
        <p:spPr/>
        <p:txBody>
          <a:bodyPr/>
          <a:lstStyle/>
          <a:p>
            <a:fld id="{40A5146F-7E80-4C81-B445-3940FBA44A78}" type="slidenum">
              <a:rPr lang="en-US" smtClean="0"/>
              <a:t>3</a:t>
            </a:fld>
            <a:endParaRPr lang="en-US"/>
          </a:p>
        </p:txBody>
      </p:sp>
    </p:spTree>
    <p:extLst>
      <p:ext uri="{BB962C8B-B14F-4D97-AF65-F5344CB8AC3E}">
        <p14:creationId xmlns:p14="http://schemas.microsoft.com/office/powerpoint/2010/main" val="1413765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8AA021-B44E-4BF9-BA1B-D96C12D30CBC}"/>
              </a:ext>
            </a:extLst>
          </p:cNvPr>
          <p:cNvSpPr/>
          <p:nvPr/>
        </p:nvSpPr>
        <p:spPr>
          <a:xfrm>
            <a:off x="0" y="0"/>
            <a:ext cx="10511245" cy="6186309"/>
          </a:xfrm>
          <a:prstGeom prst="rect">
            <a:avLst/>
          </a:prstGeom>
        </p:spPr>
        <p:txBody>
          <a:bodyPr wrap="square">
            <a:spAutoFit/>
          </a:bodyPr>
          <a:lstStyle/>
          <a:p>
            <a:pPr algn="ctr"/>
            <a:r>
              <a:rPr lang="en-US" sz="4400" dirty="0">
                <a:solidFill>
                  <a:srgbClr val="000000"/>
                </a:solidFill>
                <a:latin typeface="Bodoni MT" panose="02070603080606020203" pitchFamily="18" charset="0"/>
                <a:ea typeface="Calibri" panose="020F0502020204030204" pitchFamily="34" charset="0"/>
                <a:cs typeface="Arial" panose="020B0604020202020204" pitchFamily="34" charset="0"/>
              </a:rPr>
              <a:t>Exodus 14:31 </a:t>
            </a:r>
            <a:r>
              <a:rPr lang="en-US" sz="4400" b="1" baseline="30000" dirty="0">
                <a:solidFill>
                  <a:srgbClr val="000000"/>
                </a:solidFill>
                <a:latin typeface="Bodoni MT" panose="02070603080606020203" pitchFamily="18" charset="0"/>
                <a:ea typeface="Times New Roman" panose="02020603050405020304" pitchFamily="18" charset="0"/>
                <a:cs typeface="Arial" panose="020B0604020202020204" pitchFamily="34" charset="0"/>
              </a:rPr>
              <a:t> </a:t>
            </a:r>
            <a:r>
              <a:rPr lang="en-US" sz="4400" b="1" dirty="0">
                <a:solidFill>
                  <a:schemeClr val="accent4">
                    <a:lumMod val="50000"/>
                  </a:schemeClr>
                </a:solidFill>
                <a:latin typeface="Bodoni MT" panose="02070603080606020203" pitchFamily="18" charset="0"/>
                <a:ea typeface="Times New Roman" panose="02020603050405020304" pitchFamily="18" charset="0"/>
                <a:cs typeface="Times New Roman" panose="02020603050405020304" pitchFamily="18" charset="0"/>
              </a:rPr>
              <a:t>And when the Israelites saw the mighty hand of Yahweh displayed against the Egyptians, the people feared Yahweh and put their trust in him and in Moses his servant-</a:t>
            </a:r>
            <a:r>
              <a:rPr lang="en-US" sz="4400" b="1" dirty="0">
                <a:solidFill>
                  <a:srgbClr val="000000"/>
                </a:solidFill>
                <a:latin typeface="Bodoni MT" panose="02070603080606020203" pitchFamily="18" charset="0"/>
                <a:ea typeface="Times New Roman" panose="02020603050405020304" pitchFamily="18" charset="0"/>
                <a:cs typeface="Times New Roman" panose="02020603050405020304" pitchFamily="18" charset="0"/>
              </a:rPr>
              <a:t>----</a:t>
            </a:r>
            <a:r>
              <a:rPr lang="en-US" sz="4400" dirty="0" err="1">
                <a:solidFill>
                  <a:srgbClr val="0070C0"/>
                </a:solidFill>
                <a:latin typeface="Bodoni MT" panose="02070603080606020203" pitchFamily="18" charset="0"/>
                <a:ea typeface="Calibri" panose="020F0502020204030204" pitchFamily="34" charset="0"/>
                <a:cs typeface="Arial" panose="020B0604020202020204" pitchFamily="34" charset="0"/>
              </a:rPr>
              <a:t>Israël</a:t>
            </a:r>
            <a:r>
              <a:rPr lang="en-US" sz="4400" dirty="0">
                <a:solidFill>
                  <a:srgbClr val="0070C0"/>
                </a:solidFill>
                <a:latin typeface="Bodoni MT" panose="02070603080606020203" pitchFamily="18" charset="0"/>
                <a:ea typeface="Calibri" panose="020F0502020204030204" pitchFamily="34" charset="0"/>
                <a:cs typeface="Arial" panose="020B0604020202020204" pitchFamily="34" charset="0"/>
              </a:rPr>
              <a:t> </a:t>
            </a:r>
            <a:r>
              <a:rPr lang="en-US" sz="4400" dirty="0" err="1">
                <a:solidFill>
                  <a:srgbClr val="0070C0"/>
                </a:solidFill>
                <a:latin typeface="Bodoni MT" panose="02070603080606020203" pitchFamily="18" charset="0"/>
                <a:ea typeface="Calibri" panose="020F0502020204030204" pitchFamily="34" charset="0"/>
                <a:cs typeface="Arial" panose="020B0604020202020204" pitchFamily="34" charset="0"/>
              </a:rPr>
              <a:t>vit</a:t>
            </a:r>
            <a:r>
              <a:rPr lang="en-US" sz="4400" dirty="0">
                <a:solidFill>
                  <a:srgbClr val="0070C0"/>
                </a:solidFill>
                <a:latin typeface="Bodoni MT" panose="02070603080606020203" pitchFamily="18" charset="0"/>
                <a:ea typeface="Calibri" panose="020F0502020204030204" pitchFamily="34" charset="0"/>
                <a:cs typeface="Arial" panose="020B0604020202020204" pitchFamily="34" charset="0"/>
              </a:rPr>
              <a:t> la main </a:t>
            </a:r>
            <a:r>
              <a:rPr lang="en-US" sz="4400" dirty="0" err="1">
                <a:solidFill>
                  <a:srgbClr val="0070C0"/>
                </a:solidFill>
                <a:latin typeface="Bodoni MT" panose="02070603080606020203" pitchFamily="18" charset="0"/>
                <a:ea typeface="Calibri" panose="020F0502020204030204" pitchFamily="34" charset="0"/>
                <a:cs typeface="Arial" panose="020B0604020202020204" pitchFamily="34" charset="0"/>
              </a:rPr>
              <a:t>puissante</a:t>
            </a:r>
            <a:r>
              <a:rPr lang="en-US" sz="4400" dirty="0">
                <a:solidFill>
                  <a:srgbClr val="0070C0"/>
                </a:solidFill>
                <a:latin typeface="Bodoni MT" panose="02070603080606020203" pitchFamily="18" charset="0"/>
                <a:ea typeface="Calibri" panose="020F0502020204030204" pitchFamily="34" charset="0"/>
                <a:cs typeface="Arial" panose="020B0604020202020204" pitchFamily="34" charset="0"/>
              </a:rPr>
              <a:t> que Yahweh </a:t>
            </a:r>
            <a:r>
              <a:rPr lang="en-US" sz="4400" dirty="0" err="1">
                <a:solidFill>
                  <a:srgbClr val="0070C0"/>
                </a:solidFill>
                <a:latin typeface="Bodoni MT" panose="02070603080606020203" pitchFamily="18" charset="0"/>
                <a:ea typeface="Calibri" panose="020F0502020204030204" pitchFamily="34" charset="0"/>
                <a:cs typeface="Arial" panose="020B0604020202020204" pitchFamily="34" charset="0"/>
              </a:rPr>
              <a:t>avait</a:t>
            </a:r>
            <a:r>
              <a:rPr lang="en-US" sz="4400" dirty="0">
                <a:solidFill>
                  <a:srgbClr val="0070C0"/>
                </a:solidFill>
                <a:latin typeface="Bodoni MT" panose="02070603080606020203" pitchFamily="18" charset="0"/>
                <a:ea typeface="Calibri" panose="020F0502020204030204" pitchFamily="34" charset="0"/>
                <a:cs typeface="Arial" panose="020B0604020202020204" pitchFamily="34" charset="0"/>
              </a:rPr>
              <a:t> </a:t>
            </a:r>
            <a:r>
              <a:rPr lang="en-US" sz="4400" dirty="0" err="1">
                <a:solidFill>
                  <a:srgbClr val="0070C0"/>
                </a:solidFill>
                <a:latin typeface="Bodoni MT" panose="02070603080606020203" pitchFamily="18" charset="0"/>
                <a:ea typeface="Calibri" panose="020F0502020204030204" pitchFamily="34" charset="0"/>
                <a:cs typeface="Arial" panose="020B0604020202020204" pitchFamily="34" charset="0"/>
              </a:rPr>
              <a:t>dirigée</a:t>
            </a:r>
            <a:r>
              <a:rPr lang="en-US" sz="4400" dirty="0">
                <a:solidFill>
                  <a:srgbClr val="0070C0"/>
                </a:solidFill>
                <a:latin typeface="Bodoni MT" panose="02070603080606020203" pitchFamily="18" charset="0"/>
                <a:ea typeface="Calibri" panose="020F0502020204030204" pitchFamily="34" charset="0"/>
                <a:cs typeface="Arial" panose="020B0604020202020204" pitchFamily="34" charset="0"/>
              </a:rPr>
              <a:t> </a:t>
            </a:r>
            <a:r>
              <a:rPr lang="en-US" sz="4400" dirty="0" err="1">
                <a:solidFill>
                  <a:srgbClr val="0070C0"/>
                </a:solidFill>
                <a:latin typeface="Bodoni MT" panose="02070603080606020203" pitchFamily="18" charset="0"/>
                <a:ea typeface="Calibri" panose="020F0502020204030204" pitchFamily="34" charset="0"/>
                <a:cs typeface="Arial" panose="020B0604020202020204" pitchFamily="34" charset="0"/>
              </a:rPr>
              <a:t>contre</a:t>
            </a:r>
            <a:r>
              <a:rPr lang="en-US" sz="4400" dirty="0">
                <a:solidFill>
                  <a:srgbClr val="0070C0"/>
                </a:solidFill>
                <a:latin typeface="Bodoni MT" panose="02070603080606020203" pitchFamily="18" charset="0"/>
                <a:ea typeface="Calibri" panose="020F0502020204030204" pitchFamily="34" charset="0"/>
                <a:cs typeface="Arial" panose="020B0604020202020204" pitchFamily="34" charset="0"/>
              </a:rPr>
              <a:t> les </a:t>
            </a:r>
            <a:r>
              <a:rPr lang="en-US" sz="4400" dirty="0" err="1">
                <a:solidFill>
                  <a:srgbClr val="0070C0"/>
                </a:solidFill>
                <a:latin typeface="Bodoni MT" panose="02070603080606020203" pitchFamily="18" charset="0"/>
                <a:ea typeface="Calibri" panose="020F0502020204030204" pitchFamily="34" charset="0"/>
                <a:cs typeface="Arial" panose="020B0604020202020204" pitchFamily="34" charset="0"/>
              </a:rPr>
              <a:t>Egyptiens</a:t>
            </a:r>
            <a:r>
              <a:rPr lang="en-US" sz="4400" dirty="0">
                <a:solidFill>
                  <a:srgbClr val="0070C0"/>
                </a:solidFill>
                <a:latin typeface="Bodoni MT" panose="02070603080606020203" pitchFamily="18" charset="0"/>
                <a:ea typeface="Calibri" panose="020F0502020204030204" pitchFamily="34" charset="0"/>
                <a:cs typeface="Arial" panose="020B0604020202020204" pitchFamily="34" charset="0"/>
              </a:rPr>
              <a:t>. </a:t>
            </a:r>
            <a:r>
              <a:rPr lang="fr-FR" sz="4400" dirty="0">
                <a:solidFill>
                  <a:srgbClr val="0070C0"/>
                </a:solidFill>
                <a:latin typeface="Bodoni MT" panose="02070603080606020203" pitchFamily="18" charset="0"/>
                <a:ea typeface="Calibri" panose="020F0502020204030204" pitchFamily="34" charset="0"/>
                <a:cs typeface="Arial" panose="020B0604020202020204" pitchFamily="34" charset="0"/>
              </a:rPr>
              <a:t>Et le peuple craignit Yahweh, et il crut en Yahweh et en Moïse, son serviteur</a:t>
            </a:r>
            <a:endParaRPr lang="en-US" sz="4400" dirty="0">
              <a:solidFill>
                <a:srgbClr val="0070C0"/>
              </a:solidFill>
              <a:latin typeface="Bodoni MT" panose="02070603080606020203" pitchFamily="18" charset="0"/>
            </a:endParaRPr>
          </a:p>
        </p:txBody>
      </p:sp>
      <p:sp>
        <p:nvSpPr>
          <p:cNvPr id="3" name="Slide Number Placeholder 2">
            <a:extLst>
              <a:ext uri="{FF2B5EF4-FFF2-40B4-BE49-F238E27FC236}">
                <a16:creationId xmlns:a16="http://schemas.microsoft.com/office/drawing/2014/main" id="{834B8904-A9E5-44EF-B4D7-C84D470FDA56}"/>
              </a:ext>
            </a:extLst>
          </p:cNvPr>
          <p:cNvSpPr>
            <a:spLocks noGrp="1"/>
          </p:cNvSpPr>
          <p:nvPr>
            <p:ph type="sldNum" sz="quarter" idx="12"/>
          </p:nvPr>
        </p:nvSpPr>
        <p:spPr/>
        <p:txBody>
          <a:bodyPr/>
          <a:lstStyle/>
          <a:p>
            <a:fld id="{40A5146F-7E80-4C81-B445-3940FBA44A78}" type="slidenum">
              <a:rPr lang="en-US" smtClean="0"/>
              <a:t>4</a:t>
            </a:fld>
            <a:endParaRPr lang="en-US"/>
          </a:p>
        </p:txBody>
      </p:sp>
    </p:spTree>
    <p:extLst>
      <p:ext uri="{BB962C8B-B14F-4D97-AF65-F5344CB8AC3E}">
        <p14:creationId xmlns:p14="http://schemas.microsoft.com/office/powerpoint/2010/main" val="146033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C70F254-898C-414A-B33A-0556EA9FA3D6}"/>
              </a:ext>
            </a:extLst>
          </p:cNvPr>
          <p:cNvSpPr/>
          <p:nvPr/>
        </p:nvSpPr>
        <p:spPr>
          <a:xfrm>
            <a:off x="0" y="0"/>
            <a:ext cx="10519954" cy="6001643"/>
          </a:xfrm>
          <a:prstGeom prst="rect">
            <a:avLst/>
          </a:prstGeom>
        </p:spPr>
        <p:txBody>
          <a:bodyPr wrap="square">
            <a:spAutoFit/>
          </a:bodyPr>
          <a:lstStyle/>
          <a:p>
            <a:pPr algn="ctr"/>
            <a:r>
              <a:rPr lang="en-US" sz="4800" dirty="0">
                <a:latin typeface="Bodoni MT" panose="02070603080606020203" pitchFamily="18" charset="0"/>
              </a:rPr>
              <a:t>b)	They were baptized with the cloud and the ocean, but their bodies did not touch the cloud neither the water.</a:t>
            </a:r>
          </a:p>
          <a:p>
            <a:pPr algn="ctr"/>
            <a:r>
              <a:rPr lang="en-US" sz="4800" dirty="0">
                <a:latin typeface="Bodoni MT" panose="02070603080606020203" pitchFamily="18" charset="0"/>
              </a:rPr>
              <a:t>c)	But they were under both. (cloud and water)</a:t>
            </a:r>
          </a:p>
          <a:p>
            <a:pPr algn="ctr"/>
            <a:r>
              <a:rPr lang="en-US" sz="4800" dirty="0">
                <a:latin typeface="Bodoni MT" panose="02070603080606020203" pitchFamily="18" charset="0"/>
              </a:rPr>
              <a:t>B-	Moses provided to those who believed him, the escape from slavery to get to the promised land</a:t>
            </a:r>
          </a:p>
        </p:txBody>
      </p:sp>
      <p:sp>
        <p:nvSpPr>
          <p:cNvPr id="4" name="Slide Number Placeholder 3">
            <a:extLst>
              <a:ext uri="{FF2B5EF4-FFF2-40B4-BE49-F238E27FC236}">
                <a16:creationId xmlns:a16="http://schemas.microsoft.com/office/drawing/2014/main" id="{1062F2CF-C095-4C60-AA76-5CFB9330B767}"/>
              </a:ext>
            </a:extLst>
          </p:cNvPr>
          <p:cNvSpPr>
            <a:spLocks noGrp="1"/>
          </p:cNvSpPr>
          <p:nvPr>
            <p:ph type="sldNum" sz="quarter" idx="12"/>
          </p:nvPr>
        </p:nvSpPr>
        <p:spPr/>
        <p:txBody>
          <a:bodyPr/>
          <a:lstStyle/>
          <a:p>
            <a:fld id="{40A5146F-7E80-4C81-B445-3940FBA44A78}" type="slidenum">
              <a:rPr lang="en-US" smtClean="0"/>
              <a:t>5</a:t>
            </a:fld>
            <a:endParaRPr lang="en-US"/>
          </a:p>
        </p:txBody>
      </p:sp>
    </p:spTree>
    <p:extLst>
      <p:ext uri="{BB962C8B-B14F-4D97-AF65-F5344CB8AC3E}">
        <p14:creationId xmlns:p14="http://schemas.microsoft.com/office/powerpoint/2010/main" val="1826416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2DBCBF-23D3-41F7-946F-B5DF9F1076D3}"/>
              </a:ext>
            </a:extLst>
          </p:cNvPr>
          <p:cNvSpPr/>
          <p:nvPr/>
        </p:nvSpPr>
        <p:spPr>
          <a:xfrm>
            <a:off x="0" y="-1"/>
            <a:ext cx="10546080" cy="6740307"/>
          </a:xfrm>
          <a:prstGeom prst="rect">
            <a:avLst/>
          </a:prstGeom>
        </p:spPr>
        <p:txBody>
          <a:bodyPr wrap="square">
            <a:spAutoFit/>
          </a:bodyPr>
          <a:lstStyle/>
          <a:p>
            <a:pPr algn="ctr"/>
            <a:r>
              <a:rPr lang="en-US" sz="4800" dirty="0">
                <a:solidFill>
                  <a:srgbClr val="0070C0"/>
                </a:solidFill>
              </a:rPr>
              <a:t>2-	Because of their obedience, they met with The Christ in the wilderness. </a:t>
            </a:r>
            <a:r>
              <a:rPr lang="en-US" sz="4800" b="1" dirty="0">
                <a:solidFill>
                  <a:srgbClr val="C00000"/>
                </a:solidFill>
              </a:rPr>
              <a:t>I Cor. 10:2-4 </a:t>
            </a:r>
            <a:r>
              <a:rPr lang="en-US" sz="4800" dirty="0">
                <a:solidFill>
                  <a:srgbClr val="0070C0"/>
                </a:solidFill>
              </a:rPr>
              <a:t>They were all baptized into Moses in the cloud and in the sea. 3 They all ate the same spiritual food 4 and drank the same spiritual drink; for they drank from the spiritual rock that accompanied them, and that rock was Christ</a:t>
            </a:r>
          </a:p>
        </p:txBody>
      </p:sp>
      <p:sp>
        <p:nvSpPr>
          <p:cNvPr id="3" name="Slide Number Placeholder 2">
            <a:extLst>
              <a:ext uri="{FF2B5EF4-FFF2-40B4-BE49-F238E27FC236}">
                <a16:creationId xmlns:a16="http://schemas.microsoft.com/office/drawing/2014/main" id="{063F08D3-39BB-4D07-96F9-9A0DAB36926B}"/>
              </a:ext>
            </a:extLst>
          </p:cNvPr>
          <p:cNvSpPr>
            <a:spLocks noGrp="1"/>
          </p:cNvSpPr>
          <p:nvPr>
            <p:ph type="sldNum" sz="quarter" idx="12"/>
          </p:nvPr>
        </p:nvSpPr>
        <p:spPr/>
        <p:txBody>
          <a:bodyPr/>
          <a:lstStyle/>
          <a:p>
            <a:fld id="{40A5146F-7E80-4C81-B445-3940FBA44A78}" type="slidenum">
              <a:rPr lang="en-US" smtClean="0"/>
              <a:t>6</a:t>
            </a:fld>
            <a:endParaRPr lang="en-US"/>
          </a:p>
        </p:txBody>
      </p:sp>
    </p:spTree>
    <p:extLst>
      <p:ext uri="{BB962C8B-B14F-4D97-AF65-F5344CB8AC3E}">
        <p14:creationId xmlns:p14="http://schemas.microsoft.com/office/powerpoint/2010/main" val="2007142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D520CC-5B70-49FA-B9FB-20A6D0CC118B}"/>
              </a:ext>
            </a:extLst>
          </p:cNvPr>
          <p:cNvSpPr/>
          <p:nvPr/>
        </p:nvSpPr>
        <p:spPr>
          <a:xfrm>
            <a:off x="1" y="69669"/>
            <a:ext cx="10528662" cy="5909310"/>
          </a:xfrm>
          <a:prstGeom prst="rect">
            <a:avLst/>
          </a:prstGeom>
        </p:spPr>
        <p:txBody>
          <a:bodyPr wrap="square">
            <a:spAutoFit/>
          </a:bodyPr>
          <a:lstStyle/>
          <a:p>
            <a:pPr algn="ctr"/>
            <a:r>
              <a:rPr lang="fr-FR" sz="5400" b="1" dirty="0">
                <a:solidFill>
                  <a:srgbClr val="C00000"/>
                </a:solidFill>
                <a:latin typeface="Bodoni MT" panose="02070603080606020203" pitchFamily="18" charset="0"/>
              </a:rPr>
              <a:t>qu’ils ont tous été baptisés en Moïse dans la nuée et dans la mer, 3 qu’ils ont tous mangé le même aliment spirituel, 4 et qu’ils ont tous bu le même breuvage spirituel, car ils buvaient à un rocher spirituel qui les suivait, et ce rocher était Christ</a:t>
            </a:r>
            <a:endParaRPr lang="en-US" sz="5400" b="1" dirty="0">
              <a:solidFill>
                <a:srgbClr val="C00000"/>
              </a:solidFill>
              <a:latin typeface="Bodoni MT" panose="02070603080606020203" pitchFamily="18" charset="0"/>
            </a:endParaRPr>
          </a:p>
        </p:txBody>
      </p:sp>
      <p:sp>
        <p:nvSpPr>
          <p:cNvPr id="3" name="Slide Number Placeholder 2">
            <a:extLst>
              <a:ext uri="{FF2B5EF4-FFF2-40B4-BE49-F238E27FC236}">
                <a16:creationId xmlns:a16="http://schemas.microsoft.com/office/drawing/2014/main" id="{C38D26E6-CDE9-4AF1-9C7F-A7EC4BB7E90E}"/>
              </a:ext>
            </a:extLst>
          </p:cNvPr>
          <p:cNvSpPr>
            <a:spLocks noGrp="1"/>
          </p:cNvSpPr>
          <p:nvPr>
            <p:ph type="sldNum" sz="quarter" idx="12"/>
          </p:nvPr>
        </p:nvSpPr>
        <p:spPr/>
        <p:txBody>
          <a:bodyPr/>
          <a:lstStyle/>
          <a:p>
            <a:fld id="{40A5146F-7E80-4C81-B445-3940FBA44A78}" type="slidenum">
              <a:rPr lang="en-US" smtClean="0"/>
              <a:t>7</a:t>
            </a:fld>
            <a:endParaRPr lang="en-US"/>
          </a:p>
        </p:txBody>
      </p:sp>
    </p:spTree>
    <p:extLst>
      <p:ext uri="{BB962C8B-B14F-4D97-AF65-F5344CB8AC3E}">
        <p14:creationId xmlns:p14="http://schemas.microsoft.com/office/powerpoint/2010/main" val="3357435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12B7E0-90BF-4B95-A4AB-746868D741DD}"/>
              </a:ext>
            </a:extLst>
          </p:cNvPr>
          <p:cNvSpPr/>
          <p:nvPr/>
        </p:nvSpPr>
        <p:spPr>
          <a:xfrm>
            <a:off x="1" y="0"/>
            <a:ext cx="10537370" cy="6740307"/>
          </a:xfrm>
          <a:prstGeom prst="rect">
            <a:avLst/>
          </a:prstGeom>
        </p:spPr>
        <p:txBody>
          <a:bodyPr wrap="square">
            <a:spAutoFit/>
          </a:bodyPr>
          <a:lstStyle/>
          <a:p>
            <a:pPr algn="ctr"/>
            <a:r>
              <a:rPr lang="en-US" sz="5400" dirty="0">
                <a:latin typeface="Bodoni MT" panose="02070603080606020203" pitchFamily="18" charset="0"/>
              </a:rPr>
              <a:t>II-	Yahshua got baptized by John to identify himself to the teaching of John, that’s why when He went to John, John did not want to do it knowing that he was way smaller in power than Yahshua, Yahshua was the one to convince John to do what’s right</a:t>
            </a:r>
          </a:p>
        </p:txBody>
      </p:sp>
      <p:sp>
        <p:nvSpPr>
          <p:cNvPr id="3" name="Slide Number Placeholder 2">
            <a:extLst>
              <a:ext uri="{FF2B5EF4-FFF2-40B4-BE49-F238E27FC236}">
                <a16:creationId xmlns:a16="http://schemas.microsoft.com/office/drawing/2014/main" id="{35D6FDBD-E244-4F83-9A11-0E4B949FA5CE}"/>
              </a:ext>
            </a:extLst>
          </p:cNvPr>
          <p:cNvSpPr>
            <a:spLocks noGrp="1"/>
          </p:cNvSpPr>
          <p:nvPr>
            <p:ph type="sldNum" sz="quarter" idx="12"/>
          </p:nvPr>
        </p:nvSpPr>
        <p:spPr/>
        <p:txBody>
          <a:bodyPr/>
          <a:lstStyle/>
          <a:p>
            <a:fld id="{40A5146F-7E80-4C81-B445-3940FBA44A78}" type="slidenum">
              <a:rPr lang="en-US" smtClean="0"/>
              <a:t>8</a:t>
            </a:fld>
            <a:endParaRPr lang="en-US"/>
          </a:p>
        </p:txBody>
      </p:sp>
    </p:spTree>
    <p:extLst>
      <p:ext uri="{BB962C8B-B14F-4D97-AF65-F5344CB8AC3E}">
        <p14:creationId xmlns:p14="http://schemas.microsoft.com/office/powerpoint/2010/main" val="21039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2BDA60-C89F-4555-BA73-43374282D2C5}"/>
              </a:ext>
            </a:extLst>
          </p:cNvPr>
          <p:cNvSpPr/>
          <p:nvPr/>
        </p:nvSpPr>
        <p:spPr>
          <a:xfrm>
            <a:off x="1" y="-1"/>
            <a:ext cx="10537370" cy="6001643"/>
          </a:xfrm>
          <a:prstGeom prst="rect">
            <a:avLst/>
          </a:prstGeom>
        </p:spPr>
        <p:txBody>
          <a:bodyPr wrap="square">
            <a:spAutoFit/>
          </a:bodyPr>
          <a:lstStyle/>
          <a:p>
            <a:pPr algn="ctr"/>
            <a:r>
              <a:rPr lang="en-US" sz="4800" b="1" dirty="0">
                <a:solidFill>
                  <a:srgbClr val="C00000"/>
                </a:solidFill>
                <a:latin typeface="Bodoni MT" panose="02070603080606020203" pitchFamily="18" charset="0"/>
              </a:rPr>
              <a:t>Mat. 3:13-15 Then Yahshua came from Galilee to the Jordan to be baptized by John. 14 But John tried to deter him, saying, “I need to be baptized by you, and do you come to me?” 15 Yahshua replied, “Let it be so now; it is proper for us to do this to fulfill all righteousness.” Then John consented</a:t>
            </a:r>
          </a:p>
        </p:txBody>
      </p:sp>
      <p:sp>
        <p:nvSpPr>
          <p:cNvPr id="3" name="Slide Number Placeholder 2">
            <a:extLst>
              <a:ext uri="{FF2B5EF4-FFF2-40B4-BE49-F238E27FC236}">
                <a16:creationId xmlns:a16="http://schemas.microsoft.com/office/drawing/2014/main" id="{134EE069-F23B-40DF-A485-5F3EDD136524}"/>
              </a:ext>
            </a:extLst>
          </p:cNvPr>
          <p:cNvSpPr>
            <a:spLocks noGrp="1"/>
          </p:cNvSpPr>
          <p:nvPr>
            <p:ph type="sldNum" sz="quarter" idx="12"/>
          </p:nvPr>
        </p:nvSpPr>
        <p:spPr/>
        <p:txBody>
          <a:bodyPr/>
          <a:lstStyle/>
          <a:p>
            <a:fld id="{40A5146F-7E80-4C81-B445-3940FBA44A78}" type="slidenum">
              <a:rPr lang="en-US" smtClean="0"/>
              <a:t>9</a:t>
            </a:fld>
            <a:endParaRPr lang="en-US"/>
          </a:p>
        </p:txBody>
      </p:sp>
    </p:spTree>
    <p:extLst>
      <p:ext uri="{BB962C8B-B14F-4D97-AF65-F5344CB8AC3E}">
        <p14:creationId xmlns:p14="http://schemas.microsoft.com/office/powerpoint/2010/main" val="1686601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elebration design slides_new.potx" id="{0B5559EF-624D-4AF2-8F63-909BB13F6EE5}" vid="{16495D01-0066-4927-A6C1-48DDB86CA7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tem_x0020_Details xmlns="40262f94-9f35-4ac3-9a90-690165a166b7" xsi:nil="true"/>
    <VSO_x0020_item_x0020_id xmlns="40262f94-9f35-4ac3-9a90-690165a166b7" xsi:nil="true"/>
    <Template_x0020_details xmlns="40262f94-9f35-4ac3-9a90-690165a166b7" xsi:nil="true"/>
    <Assetid_x0020_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3F7D72-A1D4-4045-B901-66151A199C68}">
  <ds:schemaRefs>
    <ds:schemaRef ds:uri="http://www.w3.org/XML/1998/namespace"/>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40262f94-9f35-4ac3-9a90-690165a166b7"/>
    <ds:schemaRef ds:uri="a4f35948-e619-41b3-aa29-22878b09cfd2"/>
    <ds:schemaRef ds:uri="http://purl.org/dc/dcmitype/"/>
  </ds:schemaRefs>
</ds:datastoreItem>
</file>

<file path=customXml/itemProps2.xml><?xml version="1.0" encoding="utf-8"?>
<ds:datastoreItem xmlns:ds="http://schemas.openxmlformats.org/officeDocument/2006/customXml" ds:itemID="{0E7FA9C2-8664-4E12-B51F-92EA3782B4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03A506-BDB9-4197-BEEF-558181206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Celebration design slides</Template>
  <TotalTime>31</TotalTime>
  <Words>404</Words>
  <Application>Microsoft Office PowerPoint</Application>
  <PresentationFormat>Widescreen</PresentationFormat>
  <Paragraphs>50</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Bodoni MT</vt:lpstr>
      <vt:lpstr>Calibri</vt:lpstr>
      <vt:lpstr>Times New Roman</vt:lpstr>
      <vt:lpstr>Verdana</vt:lpstr>
      <vt:lpstr>Wingdings</vt:lpstr>
      <vt:lpstr>Wingdings 2</vt:lpstr>
      <vt:lpstr>Theme1</vt:lpstr>
      <vt:lpstr>Baptism.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Baptism.</dc:title>
  <dc:creator>PIERRE ETIENNE</dc:creator>
  <cp:lastModifiedBy>PIERRE ETIENNE</cp:lastModifiedBy>
  <cp:revision>9</cp:revision>
  <dcterms:created xsi:type="dcterms:W3CDTF">2018-06-16T22:20:21Z</dcterms:created>
  <dcterms:modified xsi:type="dcterms:W3CDTF">2018-06-30T20:32:59Z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74062000</vt:r8>
  </property>
  <property fmtid="{D5CDD505-2E9C-101B-9397-08002B2CF9AE}" pid="3" name="HiddenCategoryTags">
    <vt:lpwstr/>
  </property>
  <property fmtid="{D5CDD505-2E9C-101B-9397-08002B2CF9AE}" pid="4" name="InternalTags">
    <vt:lpwstr/>
  </property>
  <property fmtid="{D5CDD505-2E9C-101B-9397-08002B2CF9AE}" pid="5" name="CampaignTags">
    <vt:lpwstr/>
  </property>
  <property fmtid="{D5CDD505-2E9C-101B-9397-08002B2CF9AE}" pid="6" name="Applications">
    <vt:lpwstr/>
  </property>
  <property fmtid="{D5CDD505-2E9C-101B-9397-08002B2CF9AE}" pid="7" name="ScenarioTags">
    <vt:lpwstr/>
  </property>
  <property fmtid="{D5CDD505-2E9C-101B-9397-08002B2CF9AE}" pid="8" name="ContentTypeId">
    <vt:lpwstr>0x010100AA3F7D94069FF64A86F7DFF56D60E3BE</vt:lpwstr>
  </property>
  <property fmtid="{D5CDD505-2E9C-101B-9397-08002B2CF9AE}" pid="9" name="FeatureTags">
    <vt:lpwstr/>
  </property>
  <property fmtid="{D5CDD505-2E9C-101B-9397-08002B2CF9AE}" pid="10" name="LocalizationTags">
    <vt:lpwstr/>
  </property>
  <property fmtid="{D5CDD505-2E9C-101B-9397-08002B2CF9AE}" pid="11" name="CategoryTags">
    <vt:lpwstr/>
  </property>
</Properties>
</file>