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4"/>
  </p:notesMasterIdLst>
  <p:handoutMasterIdLst>
    <p:handoutMasterId r:id="rId75"/>
  </p:handoutMasterIdLst>
  <p:sldIdLst>
    <p:sldId id="269" r:id="rId2"/>
    <p:sldId id="270" r:id="rId3"/>
    <p:sldId id="271" r:id="rId4"/>
    <p:sldId id="272" r:id="rId5"/>
    <p:sldId id="273" r:id="rId6"/>
    <p:sldId id="274" r:id="rId7"/>
    <p:sldId id="275" r:id="rId8"/>
    <p:sldId id="276" r:id="rId9"/>
    <p:sldId id="335" r:id="rId10"/>
    <p:sldId id="277" r:id="rId11"/>
    <p:sldId id="278" r:id="rId12"/>
    <p:sldId id="279" r:id="rId13"/>
    <p:sldId id="280" r:id="rId14"/>
    <p:sldId id="281" r:id="rId15"/>
    <p:sldId id="282" r:id="rId16"/>
    <p:sldId id="283" r:id="rId17"/>
    <p:sldId id="284" r:id="rId18"/>
    <p:sldId id="285" r:id="rId19"/>
    <p:sldId id="286" r:id="rId20"/>
    <p:sldId id="337" r:id="rId21"/>
    <p:sldId id="340" r:id="rId22"/>
    <p:sldId id="287" r:id="rId23"/>
    <p:sldId id="341"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38"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39" r:id="rId67"/>
    <p:sldId id="329" r:id="rId68"/>
    <p:sldId id="330" r:id="rId69"/>
    <p:sldId id="331" r:id="rId70"/>
    <p:sldId id="332" r:id="rId71"/>
    <p:sldId id="333" r:id="rId72"/>
    <p:sldId id="334"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442" y="77"/>
      </p:cViewPr>
      <p:guideLst/>
    </p:cSldViewPr>
  </p:slideViewPr>
  <p:notesTextViewPr>
    <p:cViewPr>
      <p:scale>
        <a:sx n="3" d="2"/>
        <a:sy n="3" d="2"/>
      </p:scale>
      <p:origin x="0" y="0"/>
    </p:cViewPr>
  </p:notesTextViewPr>
  <p:sorterViewPr>
    <p:cViewPr>
      <p:scale>
        <a:sx n="100" d="100"/>
        <a:sy n="100" d="100"/>
      </p:scale>
      <p:origin x="0" y="-11386"/>
    </p:cViewPr>
  </p:sorterViewPr>
  <p:notesViewPr>
    <p:cSldViewPr snapToGrid="0"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DF4E22-E98E-4F6B-977F-447F402EDE8D}" type="datetimeFigureOut">
              <a:rPr lang="en-US" smtClean="0"/>
              <a:t>6/16/2018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FDC7F4F-41CA-4B09-9309-82952A673BCD}" type="slidenum">
              <a:rPr lang="en-US" smtClean="0"/>
              <a:t>‹#›</a:t>
            </a:fld>
            <a:endParaRPr lang="en-US"/>
          </a:p>
        </p:txBody>
      </p:sp>
    </p:spTree>
    <p:extLst>
      <p:ext uri="{BB962C8B-B14F-4D97-AF65-F5344CB8AC3E}">
        <p14:creationId xmlns:p14="http://schemas.microsoft.com/office/powerpoint/2010/main" val="1899143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2AA3D-838A-4524-93AE-BB6F4B6FC72A}" type="datetimeFigureOut">
              <a:rPr lang="en-US" smtClean="0"/>
              <a:t>6/16/2018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45297-9661-4111-AC4D-7C1869DFF06C}" type="slidenum">
              <a:rPr lang="en-US" smtClean="0"/>
              <a:t>‹#›</a:t>
            </a:fld>
            <a:endParaRPr lang="en-US"/>
          </a:p>
        </p:txBody>
      </p:sp>
    </p:spTree>
    <p:extLst>
      <p:ext uri="{BB962C8B-B14F-4D97-AF65-F5344CB8AC3E}">
        <p14:creationId xmlns:p14="http://schemas.microsoft.com/office/powerpoint/2010/main" val="419294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solidFill>
              </a:defRPr>
            </a:lvl1pPr>
          </a:lstStyle>
          <a:p>
            <a:fld id="{F6B48214-AC4E-4895-B430-CAF5902FFDDA}" type="datetime1">
              <a:rPr lang="en-US" smtClean="0"/>
              <a:t>6/16/2018</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Add a footer</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2FB8604-3E91-4806-A5CC-428F0C480F73}" type="slidenum">
              <a:rPr lang="en-US" smtClean="0"/>
              <a:pPr/>
              <a:t>‹#›</a:t>
            </a:fld>
            <a:endParaRPr lang="en-US"/>
          </a:p>
        </p:txBody>
      </p:sp>
    </p:spTree>
    <p:extLst>
      <p:ext uri="{BB962C8B-B14F-4D97-AF65-F5344CB8AC3E}">
        <p14:creationId xmlns:p14="http://schemas.microsoft.com/office/powerpoint/2010/main" val="25994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CED63-5D6C-412D-B088-867DCB75F88C}" type="datetime1">
              <a:rPr lang="en-US" smtClean="0"/>
              <a:t>6/16/2018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47525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4B84D-2162-4B58-9AEA-B457A6577270}" type="datetime1">
              <a:rPr lang="en-US" smtClean="0"/>
              <a:t>6/16/2018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2927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C4EB71-AA5C-4C2D-8FA9-C878E1D9D230}" type="datetime1">
              <a:rPr lang="en-US" smtClean="0"/>
              <a:t>6/16/2018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042773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p>
            <a:fld id="{B6983C17-7745-4F09-A032-6CA0791B6D0F}" type="datetime1">
              <a:rPr lang="en-US" smtClean="0"/>
              <a:t>6/16/2018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2233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CAC631-70C5-4A2F-A9F5-291DE181DF15}" type="datetime1">
              <a:rPr lang="en-US" smtClean="0"/>
              <a:t>6/16/2018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231709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BBF370-F96E-451D-AEE3-928C597B9D95}" type="datetime1">
              <a:rPr lang="en-US" smtClean="0"/>
              <a:t>6/16/2018</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970202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777548A-4B58-4FCD-BDE5-0D612054233F}" type="datetime1">
              <a:rPr lang="en-US" smtClean="0"/>
              <a:t>6/16/2018</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20559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2ADFD-BA12-456E-9F00-2CAB8813ADEC}" type="datetime1">
              <a:rPr lang="en-US" smtClean="0"/>
              <a:t>6/16/2018</a:t>
            </a:fld>
            <a:endParaRPr lang="en-US"/>
          </a:p>
        </p:txBody>
      </p:sp>
      <p:sp>
        <p:nvSpPr>
          <p:cNvPr id="3" name="Footer Placeholder 2"/>
          <p:cNvSpPr>
            <a:spLocks noGrp="1"/>
          </p:cNvSpPr>
          <p:nvPr>
            <p:ph type="ftr" sz="quarter" idx="11"/>
          </p:nvPr>
        </p:nvSpPr>
        <p:spPr/>
        <p:txBody>
          <a:bodyPr/>
          <a:lstStyle/>
          <a:p>
            <a:r>
              <a:rPr lang="en-US"/>
              <a:t>Add a footer</a:t>
            </a:r>
          </a:p>
        </p:txBody>
      </p:sp>
      <p:sp>
        <p:nvSpPr>
          <p:cNvPr id="4" name="Slide Number Placeholder 3"/>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282059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5FBCD4-D383-4E7B-966A-EA0A85989471}" type="datetime1">
              <a:rPr lang="en-US" smtClean="0"/>
              <a:t>6/16/2018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11326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7872C9-E008-4F10-82D9-1605B9E77890}" type="datetime1">
              <a:rPr lang="en-US" smtClean="0"/>
              <a:t>6/16/2018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49434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fld id="{FADD6195-A507-411C-BDF6-44240F8D031F}" type="datetime1">
              <a:rPr lang="en-US" smtClean="0"/>
              <a:t>6/16/2018</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en-US"/>
              <a:t>Add a footer</a:t>
            </a:r>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2FB8604-3E91-4806-A5CC-428F0C480F73}" type="slidenum">
              <a:rPr lang="en-US" smtClean="0"/>
              <a:pPr/>
              <a:t>‹#›</a:t>
            </a:fld>
            <a:endParaRPr lang="en-US"/>
          </a:p>
        </p:txBody>
      </p:sp>
    </p:spTree>
    <p:extLst>
      <p:ext uri="{BB962C8B-B14F-4D97-AF65-F5344CB8AC3E}">
        <p14:creationId xmlns:p14="http://schemas.microsoft.com/office/powerpoint/2010/main" val="195562301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399"/>
            <a:ext cx="9144000" cy="2563949"/>
          </a:xfrm>
        </p:spPr>
        <p:txBody>
          <a:bodyPr>
            <a:normAutofit fontScale="90000"/>
          </a:bodyPr>
          <a:lstStyle/>
          <a:p>
            <a:r>
              <a:rPr lang="en-US"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 Hidden Meaning of Yahshua Walked on The Water.</a:t>
            </a:r>
            <a:endParaRPr lang="en-US" dirty="0">
              <a:solidFill>
                <a:srgbClr val="92D050"/>
              </a:solidFill>
            </a:endParaRPr>
          </a:p>
        </p:txBody>
      </p:sp>
      <p:sp>
        <p:nvSpPr>
          <p:cNvPr id="6" name="Slide Number Placeholder 5">
            <a:extLst>
              <a:ext uri="{FF2B5EF4-FFF2-40B4-BE49-F238E27FC236}">
                <a16:creationId xmlns:a16="http://schemas.microsoft.com/office/drawing/2014/main" id="{5F3F0E58-60D3-4DC8-9E91-9986237E53C5}"/>
              </a:ext>
            </a:extLst>
          </p:cNvPr>
          <p:cNvSpPr>
            <a:spLocks noGrp="1"/>
          </p:cNvSpPr>
          <p:nvPr>
            <p:ph type="sldNum" sz="quarter" idx="12"/>
          </p:nvPr>
        </p:nvSpPr>
        <p:spPr/>
        <p:txBody>
          <a:bodyPr/>
          <a:lstStyle/>
          <a:p>
            <a:fld id="{92FB8604-3E91-4806-A5CC-428F0C480F73}" type="slidenum">
              <a:rPr lang="en-US" smtClean="0"/>
              <a:pPr/>
              <a:t>1</a:t>
            </a:fld>
            <a:endParaRPr lang="en-US"/>
          </a:p>
        </p:txBody>
      </p:sp>
    </p:spTree>
    <p:extLst>
      <p:ext uri="{BB962C8B-B14F-4D97-AF65-F5344CB8AC3E}">
        <p14:creationId xmlns:p14="http://schemas.microsoft.com/office/powerpoint/2010/main" val="204252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B5A109-6FDE-4A6F-8F05-2A085988377F}"/>
              </a:ext>
            </a:extLst>
          </p:cNvPr>
          <p:cNvSpPr/>
          <p:nvPr/>
        </p:nvSpPr>
        <p:spPr>
          <a:xfrm>
            <a:off x="0" y="-1"/>
            <a:ext cx="12191999" cy="5909310"/>
          </a:xfrm>
          <a:prstGeom prst="rect">
            <a:avLst/>
          </a:prstGeom>
        </p:spPr>
        <p:txBody>
          <a:bodyPr wrap="square">
            <a:spAutoFit/>
          </a:bodyPr>
          <a:lstStyle/>
          <a:p>
            <a:pPr algn="ct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 multitude was sent away, because the multitude was the religious people, the ignorant people, the disobedient people, they don’t believe in meditation, they believe more in stories made by humans, they believe more in tradition</a:t>
            </a:r>
            <a:endParaRPr lang="en-US" sz="5400" dirty="0">
              <a:solidFill>
                <a:srgbClr val="00B050"/>
              </a:solidFill>
            </a:endParaRPr>
          </a:p>
        </p:txBody>
      </p:sp>
      <p:sp>
        <p:nvSpPr>
          <p:cNvPr id="3" name="Slide Number Placeholder 2">
            <a:extLst>
              <a:ext uri="{FF2B5EF4-FFF2-40B4-BE49-F238E27FC236}">
                <a16:creationId xmlns:a16="http://schemas.microsoft.com/office/drawing/2014/main" id="{46B11234-3C9E-4466-88DC-31EF444F3717}"/>
              </a:ext>
            </a:extLst>
          </p:cNvPr>
          <p:cNvSpPr>
            <a:spLocks noGrp="1"/>
          </p:cNvSpPr>
          <p:nvPr>
            <p:ph type="sldNum" sz="quarter" idx="12"/>
          </p:nvPr>
        </p:nvSpPr>
        <p:spPr/>
        <p:txBody>
          <a:bodyPr/>
          <a:lstStyle/>
          <a:p>
            <a:fld id="{92FB8604-3E91-4806-A5CC-428F0C480F73}" type="slidenum">
              <a:rPr lang="en-US" smtClean="0"/>
              <a:t>10</a:t>
            </a:fld>
            <a:endParaRPr lang="en-US"/>
          </a:p>
        </p:txBody>
      </p:sp>
    </p:spTree>
    <p:extLst>
      <p:ext uri="{BB962C8B-B14F-4D97-AF65-F5344CB8AC3E}">
        <p14:creationId xmlns:p14="http://schemas.microsoft.com/office/powerpoint/2010/main" val="173964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51A407-024F-477A-A075-57957226C23B}"/>
              </a:ext>
            </a:extLst>
          </p:cNvPr>
          <p:cNvSpPr/>
          <p:nvPr/>
        </p:nvSpPr>
        <p:spPr>
          <a:xfrm>
            <a:off x="0" y="0"/>
            <a:ext cx="12191999" cy="559076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They don’t believe in Yahshua’s teaching when He said and I quote: </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“The kingdom of Yahweh is inside of you and those who know themselves will find it”.</a:t>
            </a:r>
            <a:endParaRPr lang="en-US" sz="4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They don’t believe Yahshua when He said</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If your eye is single, your whole body will fill of light”.</a:t>
            </a:r>
            <a:endParaRPr lang="en-US" sz="4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4802FC05-6E7F-4638-88C5-C6B3828A625C}"/>
              </a:ext>
            </a:extLst>
          </p:cNvPr>
          <p:cNvSpPr>
            <a:spLocks noGrp="1"/>
          </p:cNvSpPr>
          <p:nvPr>
            <p:ph type="sldNum" sz="quarter" idx="12"/>
          </p:nvPr>
        </p:nvSpPr>
        <p:spPr/>
        <p:txBody>
          <a:bodyPr/>
          <a:lstStyle/>
          <a:p>
            <a:fld id="{92FB8604-3E91-4806-A5CC-428F0C480F73}" type="slidenum">
              <a:rPr lang="en-US" smtClean="0"/>
              <a:t>11</a:t>
            </a:fld>
            <a:endParaRPr lang="en-US"/>
          </a:p>
        </p:txBody>
      </p:sp>
    </p:spTree>
    <p:extLst>
      <p:ext uri="{BB962C8B-B14F-4D97-AF65-F5344CB8AC3E}">
        <p14:creationId xmlns:p14="http://schemas.microsoft.com/office/powerpoint/2010/main" val="343838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529D0C-B081-4CAE-8906-2E23BB2E4AE3}"/>
              </a:ext>
            </a:extLst>
          </p:cNvPr>
          <p:cNvSpPr/>
          <p:nvPr/>
        </p:nvSpPr>
        <p:spPr>
          <a:xfrm>
            <a:off x="0" y="0"/>
            <a:ext cx="12192000" cy="691676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Those people that were sent away, believe more people who take good for evil and evil for good.</a:t>
            </a:r>
            <a:endParaRPr lang="en-US" sz="60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And the same people are calling Yahshua, master just like you to fool you</a:t>
            </a:r>
            <a:endParaRPr lang="en-US" sz="6000" dirty="0">
              <a:solidFill>
                <a:srgbClr val="00B050"/>
              </a:solidFill>
            </a:endParaRPr>
          </a:p>
        </p:txBody>
      </p:sp>
      <p:sp>
        <p:nvSpPr>
          <p:cNvPr id="3" name="Slide Number Placeholder 2">
            <a:extLst>
              <a:ext uri="{FF2B5EF4-FFF2-40B4-BE49-F238E27FC236}">
                <a16:creationId xmlns:a16="http://schemas.microsoft.com/office/drawing/2014/main" id="{A77774C9-75DC-4D8B-A63E-3420822C36B6}"/>
              </a:ext>
            </a:extLst>
          </p:cNvPr>
          <p:cNvSpPr>
            <a:spLocks noGrp="1"/>
          </p:cNvSpPr>
          <p:nvPr>
            <p:ph type="sldNum" sz="quarter" idx="12"/>
          </p:nvPr>
        </p:nvSpPr>
        <p:spPr/>
        <p:txBody>
          <a:bodyPr/>
          <a:lstStyle/>
          <a:p>
            <a:fld id="{92FB8604-3E91-4806-A5CC-428F0C480F73}" type="slidenum">
              <a:rPr lang="en-US" smtClean="0"/>
              <a:t>12</a:t>
            </a:fld>
            <a:endParaRPr lang="en-US"/>
          </a:p>
        </p:txBody>
      </p:sp>
    </p:spTree>
    <p:extLst>
      <p:ext uri="{BB962C8B-B14F-4D97-AF65-F5344CB8AC3E}">
        <p14:creationId xmlns:p14="http://schemas.microsoft.com/office/powerpoint/2010/main" val="3117728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33A4F7-14BB-48FB-A955-AF4934FF6FDC}"/>
              </a:ext>
            </a:extLst>
          </p:cNvPr>
          <p:cNvSpPr/>
          <p:nvPr/>
        </p:nvSpPr>
        <p:spPr>
          <a:xfrm>
            <a:off x="0" y="-1"/>
            <a:ext cx="12191999" cy="5632311"/>
          </a:xfrm>
          <a:prstGeom prst="rect">
            <a:avLst/>
          </a:prstGeom>
        </p:spPr>
        <p:txBody>
          <a:bodyPr wrap="square">
            <a:spAutoFit/>
          </a:bodyPr>
          <a:lstStyle/>
          <a:p>
            <a:pPr algn="ctr"/>
            <a:r>
              <a:rPr lang="en-US" sz="6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When Yahshua says in </a:t>
            </a:r>
            <a:r>
              <a:rPr lang="en-US" sz="60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Luke 6:46 Why do you call Me ‘Master, Master,’ and don’t do the things I say?---- </a:t>
            </a:r>
            <a:r>
              <a:rPr lang="fr-FR" sz="60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Pourquoi m’appelez-vous Seigneur, Seigneur! et ne faites-vous pas ce que je dis?...</a:t>
            </a:r>
            <a:endParaRPr lang="en-US" sz="6000" dirty="0">
              <a:solidFill>
                <a:srgbClr val="0070C0"/>
              </a:solidFill>
            </a:endParaRPr>
          </a:p>
        </p:txBody>
      </p:sp>
      <p:sp>
        <p:nvSpPr>
          <p:cNvPr id="3" name="Slide Number Placeholder 2">
            <a:extLst>
              <a:ext uri="{FF2B5EF4-FFF2-40B4-BE49-F238E27FC236}">
                <a16:creationId xmlns:a16="http://schemas.microsoft.com/office/drawing/2014/main" id="{E69A1890-E8F4-4BBA-9089-4C9CA77486D9}"/>
              </a:ext>
            </a:extLst>
          </p:cNvPr>
          <p:cNvSpPr>
            <a:spLocks noGrp="1"/>
          </p:cNvSpPr>
          <p:nvPr>
            <p:ph type="sldNum" sz="quarter" idx="12"/>
          </p:nvPr>
        </p:nvSpPr>
        <p:spPr/>
        <p:txBody>
          <a:bodyPr/>
          <a:lstStyle/>
          <a:p>
            <a:fld id="{92FB8604-3E91-4806-A5CC-428F0C480F73}" type="slidenum">
              <a:rPr lang="en-US" smtClean="0"/>
              <a:t>13</a:t>
            </a:fld>
            <a:endParaRPr lang="en-US"/>
          </a:p>
        </p:txBody>
      </p:sp>
    </p:spTree>
    <p:extLst>
      <p:ext uri="{BB962C8B-B14F-4D97-AF65-F5344CB8AC3E}">
        <p14:creationId xmlns:p14="http://schemas.microsoft.com/office/powerpoint/2010/main" val="330437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0655C7-3749-4BC5-A320-8F48434C2072}"/>
              </a:ext>
            </a:extLst>
          </p:cNvPr>
          <p:cNvSpPr/>
          <p:nvPr/>
        </p:nvSpPr>
        <p:spPr>
          <a:xfrm>
            <a:off x="0" y="0"/>
            <a:ext cx="12191999" cy="559076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And what He told you to do is to enter into your secret chamber within yourself into meditation to get to your upper room so He can meet with you, where he can show you who you really are so you can save yourself and save people around you.</a:t>
            </a:r>
            <a:endParaRPr lang="en-US" sz="48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What are you afraid of?</a:t>
            </a:r>
            <a:endParaRPr lang="en-US" sz="4800" dirty="0">
              <a:solidFill>
                <a:srgbClr val="92D05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81589BF9-65A9-4F7E-921E-9C66BE9DFCD3}"/>
              </a:ext>
            </a:extLst>
          </p:cNvPr>
          <p:cNvSpPr>
            <a:spLocks noGrp="1"/>
          </p:cNvSpPr>
          <p:nvPr>
            <p:ph type="sldNum" sz="quarter" idx="12"/>
          </p:nvPr>
        </p:nvSpPr>
        <p:spPr/>
        <p:txBody>
          <a:bodyPr/>
          <a:lstStyle/>
          <a:p>
            <a:fld id="{92FB8604-3E91-4806-A5CC-428F0C480F73}" type="slidenum">
              <a:rPr lang="en-US" smtClean="0"/>
              <a:t>14</a:t>
            </a:fld>
            <a:endParaRPr lang="en-US"/>
          </a:p>
        </p:txBody>
      </p:sp>
    </p:spTree>
    <p:extLst>
      <p:ext uri="{BB962C8B-B14F-4D97-AF65-F5344CB8AC3E}">
        <p14:creationId xmlns:p14="http://schemas.microsoft.com/office/powerpoint/2010/main" val="4272561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C1CD2C-5226-498D-9F6D-F37F49E01219}"/>
              </a:ext>
            </a:extLst>
          </p:cNvPr>
          <p:cNvSpPr/>
          <p:nvPr/>
        </p:nvSpPr>
        <p:spPr>
          <a:xfrm>
            <a:off x="0" y="-1"/>
            <a:ext cx="12192000" cy="5909310"/>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 bible is written from Eastern mentality of parable and the western religion wants you to believe everything literally. Some people will argue that all the stories are literal when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Gal. 4:24 </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clearly says that it is allegoric</a:t>
            </a:r>
            <a:endParaRPr lang="en-US" sz="5400" dirty="0">
              <a:solidFill>
                <a:srgbClr val="92D050"/>
              </a:solidFill>
            </a:endParaRPr>
          </a:p>
        </p:txBody>
      </p:sp>
      <p:sp>
        <p:nvSpPr>
          <p:cNvPr id="3" name="Slide Number Placeholder 2">
            <a:extLst>
              <a:ext uri="{FF2B5EF4-FFF2-40B4-BE49-F238E27FC236}">
                <a16:creationId xmlns:a16="http://schemas.microsoft.com/office/drawing/2014/main" id="{7741323A-07F7-4742-B341-03F430521946}"/>
              </a:ext>
            </a:extLst>
          </p:cNvPr>
          <p:cNvSpPr>
            <a:spLocks noGrp="1"/>
          </p:cNvSpPr>
          <p:nvPr>
            <p:ph type="sldNum" sz="quarter" idx="12"/>
          </p:nvPr>
        </p:nvSpPr>
        <p:spPr/>
        <p:txBody>
          <a:bodyPr/>
          <a:lstStyle/>
          <a:p>
            <a:fld id="{92FB8604-3E91-4806-A5CC-428F0C480F73}" type="slidenum">
              <a:rPr lang="en-US" smtClean="0"/>
              <a:t>15</a:t>
            </a:fld>
            <a:endParaRPr lang="en-US"/>
          </a:p>
        </p:txBody>
      </p:sp>
    </p:spTree>
    <p:extLst>
      <p:ext uri="{BB962C8B-B14F-4D97-AF65-F5344CB8AC3E}">
        <p14:creationId xmlns:p14="http://schemas.microsoft.com/office/powerpoint/2010/main" val="2673748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BCF803-2C8F-4711-8805-CF50FBDD5631}"/>
              </a:ext>
            </a:extLst>
          </p:cNvPr>
          <p:cNvSpPr/>
          <p:nvPr/>
        </p:nvSpPr>
        <p:spPr>
          <a:xfrm>
            <a:off x="0" y="-1"/>
            <a:ext cx="12192000" cy="5909310"/>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What happened 5000, 3000, 2000 years ago has nothing to do with me, I need to know now about my life which Yahweh, My father had instructed many teachers or chosen people to help me understand why I am Here, today, now?</a:t>
            </a:r>
            <a:endParaRPr lang="en-US" sz="5400" dirty="0">
              <a:solidFill>
                <a:srgbClr val="92D050"/>
              </a:solidFill>
            </a:endParaRPr>
          </a:p>
        </p:txBody>
      </p:sp>
      <p:sp>
        <p:nvSpPr>
          <p:cNvPr id="3" name="Slide Number Placeholder 2">
            <a:extLst>
              <a:ext uri="{FF2B5EF4-FFF2-40B4-BE49-F238E27FC236}">
                <a16:creationId xmlns:a16="http://schemas.microsoft.com/office/drawing/2014/main" id="{4E0C99BE-3ED5-46E7-A09A-EBFF9273ABF7}"/>
              </a:ext>
            </a:extLst>
          </p:cNvPr>
          <p:cNvSpPr>
            <a:spLocks noGrp="1"/>
          </p:cNvSpPr>
          <p:nvPr>
            <p:ph type="sldNum" sz="quarter" idx="12"/>
          </p:nvPr>
        </p:nvSpPr>
        <p:spPr/>
        <p:txBody>
          <a:bodyPr/>
          <a:lstStyle/>
          <a:p>
            <a:fld id="{92FB8604-3E91-4806-A5CC-428F0C480F73}" type="slidenum">
              <a:rPr lang="en-US" smtClean="0"/>
              <a:t>16</a:t>
            </a:fld>
            <a:endParaRPr lang="en-US"/>
          </a:p>
        </p:txBody>
      </p:sp>
    </p:spTree>
    <p:extLst>
      <p:ext uri="{BB962C8B-B14F-4D97-AF65-F5344CB8AC3E}">
        <p14:creationId xmlns:p14="http://schemas.microsoft.com/office/powerpoint/2010/main" val="381976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A71B62-E535-4A67-9682-8E81B3420247}"/>
              </a:ext>
            </a:extLst>
          </p:cNvPr>
          <p:cNvSpPr>
            <a:spLocks noGrp="1"/>
          </p:cNvSpPr>
          <p:nvPr>
            <p:ph type="sldNum" sz="quarter" idx="12"/>
          </p:nvPr>
        </p:nvSpPr>
        <p:spPr/>
        <p:txBody>
          <a:bodyPr/>
          <a:lstStyle/>
          <a:p>
            <a:fld id="{92FB8604-3E91-4806-A5CC-428F0C480F73}" type="slidenum">
              <a:rPr lang="en-US" smtClean="0"/>
              <a:t>17</a:t>
            </a:fld>
            <a:endParaRPr lang="en-US"/>
          </a:p>
        </p:txBody>
      </p:sp>
      <p:sp>
        <p:nvSpPr>
          <p:cNvPr id="3" name="Rectangle 2">
            <a:extLst>
              <a:ext uri="{FF2B5EF4-FFF2-40B4-BE49-F238E27FC236}">
                <a16:creationId xmlns:a16="http://schemas.microsoft.com/office/drawing/2014/main" id="{199788B8-D363-4B5D-A558-2047595A436C}"/>
              </a:ext>
            </a:extLst>
          </p:cNvPr>
          <p:cNvSpPr/>
          <p:nvPr/>
        </p:nvSpPr>
        <p:spPr>
          <a:xfrm>
            <a:off x="0" y="0"/>
            <a:ext cx="12192000" cy="4247317"/>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It is not to find out after death, that’s a lie. What will happen after death has nothing to do with today’s life. Yahshua clearly says, take no thought about tomorrow, in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Mat. 6:34</a:t>
            </a:r>
            <a:endParaRPr lang="en-US" sz="5400" b="1" dirty="0">
              <a:solidFill>
                <a:srgbClr val="FF0000"/>
              </a:solidFill>
            </a:endParaRPr>
          </a:p>
        </p:txBody>
      </p:sp>
    </p:spTree>
    <p:extLst>
      <p:ext uri="{BB962C8B-B14F-4D97-AF65-F5344CB8AC3E}">
        <p14:creationId xmlns:p14="http://schemas.microsoft.com/office/powerpoint/2010/main" val="961130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8B1785-F8BD-4B48-9F7F-71BFC92145A0}"/>
              </a:ext>
            </a:extLst>
          </p:cNvPr>
          <p:cNvSpPr>
            <a:spLocks noGrp="1"/>
          </p:cNvSpPr>
          <p:nvPr>
            <p:ph type="sldNum" sz="quarter" idx="12"/>
          </p:nvPr>
        </p:nvSpPr>
        <p:spPr/>
        <p:txBody>
          <a:bodyPr/>
          <a:lstStyle/>
          <a:p>
            <a:fld id="{92FB8604-3E91-4806-A5CC-428F0C480F73}" type="slidenum">
              <a:rPr lang="en-US" smtClean="0"/>
              <a:t>18</a:t>
            </a:fld>
            <a:endParaRPr lang="en-US"/>
          </a:p>
        </p:txBody>
      </p:sp>
      <p:sp>
        <p:nvSpPr>
          <p:cNvPr id="3" name="Rectangle 2">
            <a:extLst>
              <a:ext uri="{FF2B5EF4-FFF2-40B4-BE49-F238E27FC236}">
                <a16:creationId xmlns:a16="http://schemas.microsoft.com/office/drawing/2014/main" id="{A8463910-F082-47C4-8DF2-D25A647A7CAD}"/>
              </a:ext>
            </a:extLst>
          </p:cNvPr>
          <p:cNvSpPr/>
          <p:nvPr/>
        </p:nvSpPr>
        <p:spPr>
          <a:xfrm>
            <a:off x="0" y="0"/>
            <a:ext cx="12191999" cy="5078313"/>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People create heaven and hell to distort the truth. They tell you do this and do that so after death you will go to heaven or hell. When heaven is a state of consciousness, heaven and hell are with you now, not after death</a:t>
            </a:r>
            <a:endParaRPr lang="en-US" sz="5400" dirty="0">
              <a:solidFill>
                <a:srgbClr val="92D050"/>
              </a:solidFill>
            </a:endParaRPr>
          </a:p>
        </p:txBody>
      </p:sp>
    </p:spTree>
    <p:extLst>
      <p:ext uri="{BB962C8B-B14F-4D97-AF65-F5344CB8AC3E}">
        <p14:creationId xmlns:p14="http://schemas.microsoft.com/office/powerpoint/2010/main" val="3553937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A0D0DA-ECB5-4DC5-AB4A-A9BF64A2B9DD}"/>
              </a:ext>
            </a:extLst>
          </p:cNvPr>
          <p:cNvSpPr>
            <a:spLocks noGrp="1"/>
          </p:cNvSpPr>
          <p:nvPr>
            <p:ph type="sldNum" sz="quarter" idx="12"/>
          </p:nvPr>
        </p:nvSpPr>
        <p:spPr/>
        <p:txBody>
          <a:bodyPr/>
          <a:lstStyle/>
          <a:p>
            <a:fld id="{92FB8604-3E91-4806-A5CC-428F0C480F73}" type="slidenum">
              <a:rPr lang="en-US" smtClean="0"/>
              <a:t>19</a:t>
            </a:fld>
            <a:endParaRPr lang="en-US"/>
          </a:p>
        </p:txBody>
      </p:sp>
      <p:sp>
        <p:nvSpPr>
          <p:cNvPr id="3" name="Rectangle 2">
            <a:extLst>
              <a:ext uri="{FF2B5EF4-FFF2-40B4-BE49-F238E27FC236}">
                <a16:creationId xmlns:a16="http://schemas.microsoft.com/office/drawing/2014/main" id="{D1320A41-5907-4B35-A4E9-8F23736A7131}"/>
              </a:ext>
            </a:extLst>
          </p:cNvPr>
          <p:cNvSpPr/>
          <p:nvPr/>
        </p:nvSpPr>
        <p:spPr>
          <a:xfrm>
            <a:off x="0" y="0"/>
            <a:ext cx="12191999" cy="638110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After your physical death, you will be reincarnated by Yahweh, or the possessor of your spirit. He will put it somewhere else. Or in some other time. Take a look at </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Mat. 11:14</a:t>
            </a:r>
            <a:r>
              <a:rPr lang="en-US" sz="48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John was the reincarnation of Elijah, Yahshua clearly said it and that was prophesied more than a 1000 years ago by Malachi in Mal. 4:5.</a:t>
            </a:r>
            <a:endParaRPr lang="en-US" sz="4800" dirty="0">
              <a:solidFill>
                <a:srgbClr val="92D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7601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C9034E-11C2-4802-9F2F-5CF591C59CA4}"/>
              </a:ext>
            </a:extLst>
          </p:cNvPr>
          <p:cNvSpPr/>
          <p:nvPr/>
        </p:nvSpPr>
        <p:spPr>
          <a:xfrm>
            <a:off x="0" y="1"/>
            <a:ext cx="12191999" cy="6832640"/>
          </a:xfrm>
          <a:prstGeom prst="rect">
            <a:avLst/>
          </a:prstGeom>
        </p:spPr>
        <p:txBody>
          <a:bodyPr wrap="square">
            <a:spAutoFit/>
          </a:bodyPr>
          <a:lstStyle/>
          <a:p>
            <a:pPr algn="ctr"/>
            <a:r>
              <a:rPr lang="en-US" sz="60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Mat. 14:22 </a:t>
            </a:r>
            <a:r>
              <a:rPr lang="en-US"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Immediately He made the disciples get into the boat and go ahead of Him to the other side, while He dismissed the crowds----</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Aussitôt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après,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il</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obligea</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les disciples à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monter</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dans</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la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barque</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et à passer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avant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lui</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de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l’autre</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côté</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pendant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qu’il</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renverrait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la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foule</a:t>
            </a:r>
            <a:endParaRPr lang="en-US" sz="5400" dirty="0">
              <a:solidFill>
                <a:srgbClr val="00B0F0"/>
              </a:solidFill>
            </a:endParaRPr>
          </a:p>
        </p:txBody>
      </p:sp>
      <p:sp>
        <p:nvSpPr>
          <p:cNvPr id="3" name="Slide Number Placeholder 2">
            <a:extLst>
              <a:ext uri="{FF2B5EF4-FFF2-40B4-BE49-F238E27FC236}">
                <a16:creationId xmlns:a16="http://schemas.microsoft.com/office/drawing/2014/main" id="{D43B3E79-E8FD-4558-B8F2-5D6B8C76009C}"/>
              </a:ext>
            </a:extLst>
          </p:cNvPr>
          <p:cNvSpPr>
            <a:spLocks noGrp="1"/>
          </p:cNvSpPr>
          <p:nvPr>
            <p:ph type="sldNum" sz="quarter" idx="12"/>
          </p:nvPr>
        </p:nvSpPr>
        <p:spPr/>
        <p:txBody>
          <a:bodyPr/>
          <a:lstStyle/>
          <a:p>
            <a:fld id="{92FB8604-3E91-4806-A5CC-428F0C480F73}" type="slidenum">
              <a:rPr lang="en-US" smtClean="0"/>
              <a:t>2</a:t>
            </a:fld>
            <a:endParaRPr lang="en-US"/>
          </a:p>
        </p:txBody>
      </p:sp>
    </p:spTree>
    <p:extLst>
      <p:ext uri="{BB962C8B-B14F-4D97-AF65-F5344CB8AC3E}">
        <p14:creationId xmlns:p14="http://schemas.microsoft.com/office/powerpoint/2010/main" val="169686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496B55-2BFE-4663-A71F-25726A29B237}"/>
              </a:ext>
            </a:extLst>
          </p:cNvPr>
          <p:cNvSpPr>
            <a:spLocks noGrp="1"/>
          </p:cNvSpPr>
          <p:nvPr>
            <p:ph type="sldNum" sz="quarter" idx="12"/>
          </p:nvPr>
        </p:nvSpPr>
        <p:spPr/>
        <p:txBody>
          <a:bodyPr/>
          <a:lstStyle/>
          <a:p>
            <a:fld id="{92FB8604-3E91-4806-A5CC-428F0C480F73}" type="slidenum">
              <a:rPr lang="en-US" smtClean="0"/>
              <a:t>20</a:t>
            </a:fld>
            <a:endParaRPr lang="en-US"/>
          </a:p>
        </p:txBody>
      </p:sp>
      <p:sp>
        <p:nvSpPr>
          <p:cNvPr id="3" name="Rectangle 2">
            <a:extLst>
              <a:ext uri="{FF2B5EF4-FFF2-40B4-BE49-F238E27FC236}">
                <a16:creationId xmlns:a16="http://schemas.microsoft.com/office/drawing/2014/main" id="{BE38AAC8-8683-4514-A4DE-6D54DB7943A9}"/>
              </a:ext>
            </a:extLst>
          </p:cNvPr>
          <p:cNvSpPr/>
          <p:nvPr/>
        </p:nvSpPr>
        <p:spPr>
          <a:xfrm>
            <a:off x="0" y="0"/>
            <a:ext cx="12192000" cy="6740307"/>
          </a:xfrm>
          <a:prstGeom prst="rect">
            <a:avLst/>
          </a:prstGeom>
        </p:spPr>
        <p:txBody>
          <a:bodyPr wrap="square">
            <a:spAutoFit/>
          </a:bodyPr>
          <a:lstStyle/>
          <a:p>
            <a:pPr algn="ctr"/>
            <a:r>
              <a:rPr lang="en-US" sz="5400" b="1" dirty="0">
                <a:solidFill>
                  <a:schemeClr val="accent2">
                    <a:lumMod val="60000"/>
                    <a:lumOff val="40000"/>
                  </a:schemeClr>
                </a:solidFill>
                <a:latin typeface="Helvetica Neue"/>
              </a:rPr>
              <a:t>Malachi 4:5 </a:t>
            </a:r>
            <a:r>
              <a:rPr lang="en-US" sz="5400" b="1" baseline="30000" dirty="0">
                <a:solidFill>
                  <a:schemeClr val="accent2">
                    <a:lumMod val="60000"/>
                    <a:lumOff val="40000"/>
                  </a:schemeClr>
                </a:solidFill>
                <a:latin typeface="Arial" panose="020B0604020202020204" pitchFamily="34" charset="0"/>
              </a:rPr>
              <a:t> </a:t>
            </a:r>
            <a:r>
              <a:rPr lang="en-US" sz="5400" b="1" dirty="0">
                <a:solidFill>
                  <a:schemeClr val="accent2">
                    <a:lumMod val="60000"/>
                    <a:lumOff val="40000"/>
                  </a:schemeClr>
                </a:solidFill>
                <a:latin typeface="Helvetica Neue"/>
              </a:rPr>
              <a:t>“See, I will send the prophet Elijah to you before that great and dreadful day of Yahweh comes.----</a:t>
            </a:r>
            <a:r>
              <a:rPr lang="fr-FR" sz="5400" b="1" dirty="0"/>
              <a:t>Malachie 4:5</a:t>
            </a:r>
            <a:r>
              <a:rPr lang="fr-FR" sz="5400" b="1" baseline="30000" dirty="0"/>
              <a:t> </a:t>
            </a:r>
            <a:r>
              <a:rPr lang="fr-FR" sz="5400" b="1" dirty="0"/>
              <a:t>Voici, je vous enverrai Elie, le prophète, Avant que le jour de Yahweh arrive, Ce jour grand et redoutable.</a:t>
            </a:r>
          </a:p>
          <a:p>
            <a:pPr algn="ctr"/>
            <a:endParaRPr lang="en-US" sz="5400" b="1" i="0" dirty="0">
              <a:solidFill>
                <a:schemeClr val="accent2">
                  <a:lumMod val="60000"/>
                  <a:lumOff val="40000"/>
                </a:schemeClr>
              </a:solidFill>
              <a:effectLst/>
              <a:latin typeface="Helvetica Neue"/>
            </a:endParaRPr>
          </a:p>
        </p:txBody>
      </p:sp>
    </p:spTree>
    <p:extLst>
      <p:ext uri="{BB962C8B-B14F-4D97-AF65-F5344CB8AC3E}">
        <p14:creationId xmlns:p14="http://schemas.microsoft.com/office/powerpoint/2010/main" val="3502590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208757-610D-4329-94E5-849796F24861}"/>
              </a:ext>
            </a:extLst>
          </p:cNvPr>
          <p:cNvSpPr>
            <a:spLocks noGrp="1"/>
          </p:cNvSpPr>
          <p:nvPr>
            <p:ph type="sldNum" sz="quarter" idx="12"/>
          </p:nvPr>
        </p:nvSpPr>
        <p:spPr/>
        <p:txBody>
          <a:bodyPr/>
          <a:lstStyle/>
          <a:p>
            <a:fld id="{92FB8604-3E91-4806-A5CC-428F0C480F73}" type="slidenum">
              <a:rPr lang="en-US" smtClean="0"/>
              <a:t>21</a:t>
            </a:fld>
            <a:endParaRPr lang="en-US"/>
          </a:p>
        </p:txBody>
      </p:sp>
      <p:sp>
        <p:nvSpPr>
          <p:cNvPr id="3" name="Rectangle 2">
            <a:extLst>
              <a:ext uri="{FF2B5EF4-FFF2-40B4-BE49-F238E27FC236}">
                <a16:creationId xmlns:a16="http://schemas.microsoft.com/office/drawing/2014/main" id="{ED60DFB3-844A-4563-B7B3-00DD803284E4}"/>
              </a:ext>
            </a:extLst>
          </p:cNvPr>
          <p:cNvSpPr/>
          <p:nvPr/>
        </p:nvSpPr>
        <p:spPr>
          <a:xfrm>
            <a:off x="0" y="0"/>
            <a:ext cx="12192000" cy="6863417"/>
          </a:xfrm>
          <a:prstGeom prst="rect">
            <a:avLst/>
          </a:prstGeom>
        </p:spPr>
        <p:txBody>
          <a:bodyPr wrap="square">
            <a:spAutoFit/>
          </a:bodyPr>
          <a:lstStyle/>
          <a:p>
            <a:pPr algn="ctr"/>
            <a:r>
              <a:rPr lang="en-US" sz="4400" b="1" dirty="0">
                <a:solidFill>
                  <a:srgbClr val="00B0F0"/>
                </a:solidFill>
                <a:latin typeface="Helvetica Neue"/>
              </a:rPr>
              <a:t>Matthew 11:13-15 </a:t>
            </a:r>
            <a:r>
              <a:rPr lang="en-US" sz="4400" b="1" baseline="30000" dirty="0">
                <a:solidFill>
                  <a:srgbClr val="00B0F0"/>
                </a:solidFill>
                <a:latin typeface="Arial" panose="020B0604020202020204" pitchFamily="34" charset="0"/>
              </a:rPr>
              <a:t> </a:t>
            </a:r>
            <a:r>
              <a:rPr lang="en-US" sz="4400" b="1" dirty="0">
                <a:solidFill>
                  <a:srgbClr val="00B0F0"/>
                </a:solidFill>
                <a:latin typeface="Helvetica Neue"/>
              </a:rPr>
              <a:t>For all the Prophets and the Law prophesied until John.</a:t>
            </a:r>
            <a:r>
              <a:rPr lang="en-US" sz="4400" b="1" baseline="30000" dirty="0">
                <a:solidFill>
                  <a:srgbClr val="00B0F0"/>
                </a:solidFill>
                <a:latin typeface="Arial" panose="020B0604020202020204" pitchFamily="34" charset="0"/>
              </a:rPr>
              <a:t>14 </a:t>
            </a:r>
            <a:r>
              <a:rPr lang="en-US" sz="4400" b="1" dirty="0">
                <a:solidFill>
                  <a:srgbClr val="00B0F0"/>
                </a:solidFill>
                <a:latin typeface="Helvetica Neue"/>
              </a:rPr>
              <a:t>And if you are willing to accept it, he is the Elijah who was to come. </a:t>
            </a:r>
            <a:r>
              <a:rPr lang="en-US" sz="4400" b="1" baseline="30000" dirty="0">
                <a:solidFill>
                  <a:srgbClr val="00B0F0"/>
                </a:solidFill>
                <a:latin typeface="Arial" panose="020B0604020202020204" pitchFamily="34" charset="0"/>
              </a:rPr>
              <a:t>15 </a:t>
            </a:r>
            <a:r>
              <a:rPr lang="en-US" sz="4400" b="1" dirty="0">
                <a:solidFill>
                  <a:srgbClr val="00B0F0"/>
                </a:solidFill>
                <a:latin typeface="Helvetica Neue"/>
              </a:rPr>
              <a:t>Whoever has ears, let them hear</a:t>
            </a:r>
            <a:r>
              <a:rPr lang="en-US" sz="4400" dirty="0">
                <a:solidFill>
                  <a:schemeClr val="accent2">
                    <a:lumMod val="60000"/>
                    <a:lumOff val="40000"/>
                  </a:schemeClr>
                </a:solidFill>
                <a:latin typeface="Helvetica Neue"/>
              </a:rPr>
              <a:t>----</a:t>
            </a:r>
            <a:r>
              <a:rPr lang="fr-FR" sz="4400" b="1" dirty="0">
                <a:solidFill>
                  <a:srgbClr val="FFFF00"/>
                </a:solidFill>
              </a:rPr>
              <a:t>Matthieu 11:13-15</a:t>
            </a:r>
            <a:r>
              <a:rPr lang="fr-FR" sz="4400" b="1" baseline="30000" dirty="0">
                <a:solidFill>
                  <a:srgbClr val="FFFF00"/>
                </a:solidFill>
              </a:rPr>
              <a:t> </a:t>
            </a:r>
            <a:r>
              <a:rPr lang="fr-FR" sz="4400" b="1" dirty="0">
                <a:solidFill>
                  <a:srgbClr val="FFFF00"/>
                </a:solidFill>
              </a:rPr>
              <a:t>Car tous les prophètes et la loi ont prophétisé jusqu’à Jean; et, si vous voulez le comprendre, c’est lui qui est l’Elie qui devait venir. </a:t>
            </a:r>
            <a:r>
              <a:rPr lang="fr-FR" sz="4400" b="1" baseline="30000" dirty="0">
                <a:solidFill>
                  <a:srgbClr val="FFFF00"/>
                </a:solidFill>
              </a:rPr>
              <a:t>15 </a:t>
            </a:r>
            <a:r>
              <a:rPr lang="fr-FR" sz="4400" b="1" dirty="0">
                <a:solidFill>
                  <a:srgbClr val="FFFF00"/>
                </a:solidFill>
              </a:rPr>
              <a:t>Que celui qui a des oreilles pour entendre entende</a:t>
            </a:r>
            <a:r>
              <a:rPr lang="fr-FR" sz="4400" dirty="0">
                <a:solidFill>
                  <a:schemeClr val="accent2">
                    <a:lumMod val="60000"/>
                    <a:lumOff val="40000"/>
                  </a:schemeClr>
                </a:solidFill>
              </a:rPr>
              <a:t>.</a:t>
            </a:r>
          </a:p>
          <a:p>
            <a:pPr algn="ctr"/>
            <a:endParaRPr lang="en-US" sz="4400" b="0" i="0" dirty="0">
              <a:solidFill>
                <a:schemeClr val="accent2">
                  <a:lumMod val="60000"/>
                  <a:lumOff val="40000"/>
                </a:schemeClr>
              </a:solidFill>
              <a:effectLst/>
              <a:latin typeface="Helvetica Neue"/>
            </a:endParaRPr>
          </a:p>
        </p:txBody>
      </p:sp>
    </p:spTree>
    <p:extLst>
      <p:ext uri="{BB962C8B-B14F-4D97-AF65-F5344CB8AC3E}">
        <p14:creationId xmlns:p14="http://schemas.microsoft.com/office/powerpoint/2010/main" val="396956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DDB957-F57F-4515-887E-F53919B24D5E}"/>
              </a:ext>
            </a:extLst>
          </p:cNvPr>
          <p:cNvSpPr>
            <a:spLocks noGrp="1"/>
          </p:cNvSpPr>
          <p:nvPr>
            <p:ph type="sldNum" sz="quarter" idx="12"/>
          </p:nvPr>
        </p:nvSpPr>
        <p:spPr/>
        <p:txBody>
          <a:bodyPr/>
          <a:lstStyle/>
          <a:p>
            <a:fld id="{92FB8604-3E91-4806-A5CC-428F0C480F73}" type="slidenum">
              <a:rPr lang="en-US" smtClean="0"/>
              <a:t>22</a:t>
            </a:fld>
            <a:endParaRPr lang="en-US"/>
          </a:p>
        </p:txBody>
      </p:sp>
      <p:sp>
        <p:nvSpPr>
          <p:cNvPr id="3" name="Rectangle 2">
            <a:extLst>
              <a:ext uri="{FF2B5EF4-FFF2-40B4-BE49-F238E27FC236}">
                <a16:creationId xmlns:a16="http://schemas.microsoft.com/office/drawing/2014/main" id="{0EF2DD42-5624-4373-BC40-846AEFC095B6}"/>
              </a:ext>
            </a:extLst>
          </p:cNvPr>
          <p:cNvSpPr/>
          <p:nvPr/>
        </p:nvSpPr>
        <p:spPr>
          <a:xfrm>
            <a:off x="0" y="-1"/>
            <a:ext cx="12191999" cy="8458598"/>
          </a:xfrm>
          <a:prstGeom prst="rect">
            <a:avLst/>
          </a:prstGeom>
        </p:spPr>
        <p:txBody>
          <a:bodyPr wrap="square">
            <a:spAutoFit/>
          </a:bodyPr>
          <a:lstStyle/>
          <a:p>
            <a:pPr algn="ctr"/>
            <a:r>
              <a:rPr lang="en-US" sz="6000" dirty="0">
                <a:solidFill>
                  <a:srgbClr val="00B0F0"/>
                </a:solidFill>
                <a:latin typeface="Palatino Linotype" panose="02040502050505030304" pitchFamily="18" charset="0"/>
                <a:ea typeface="Calibri" panose="020F0502020204030204" pitchFamily="34" charset="0"/>
                <a:cs typeface="Arial" panose="020B0604020202020204" pitchFamily="34" charset="0"/>
              </a:rPr>
              <a:t>Mat. 14:23 after dismissing the crowds, He went to the mountain to meditate.</a:t>
            </a:r>
            <a:r>
              <a:rPr lang="en-US" sz="6000" dirty="0">
                <a:solidFill>
                  <a:srgbClr val="00B0F0"/>
                </a:solidFill>
                <a:latin typeface="Palatino Linotype" panose="02040502050505030304" pitchFamily="18" charset="0"/>
              </a:rPr>
              <a:t> </a:t>
            </a:r>
            <a:r>
              <a:rPr lang="en-US" sz="5400" dirty="0">
                <a:solidFill>
                  <a:srgbClr val="00B0F0"/>
                </a:solidFill>
                <a:latin typeface="Palatino Linotype" panose="02040502050505030304" pitchFamily="18" charset="0"/>
              </a:rPr>
              <a:t>Later that night, he was there alone----</a:t>
            </a:r>
            <a:r>
              <a:rPr lang="fr-FR" sz="5400" dirty="0">
                <a:latin typeface="Palatino Linotype" panose="02040502050505030304" pitchFamily="18" charset="0"/>
              </a:rPr>
              <a:t> </a:t>
            </a:r>
            <a:r>
              <a:rPr lang="fr-FR" sz="5400" b="1" baseline="30000" dirty="0">
                <a:latin typeface="Palatino Linotype" panose="02040502050505030304" pitchFamily="18" charset="0"/>
              </a:rPr>
              <a:t> </a:t>
            </a:r>
            <a:r>
              <a:rPr lang="fr-FR" sz="5400" dirty="0">
                <a:latin typeface="Palatino Linotype" panose="02040502050505030304" pitchFamily="18" charset="0"/>
              </a:rPr>
              <a:t>Quand il l’eut renvoyée, il monta sur la montagne, pour </a:t>
            </a:r>
            <a:r>
              <a:rPr lang="fr-FR" sz="5400" dirty="0" err="1">
                <a:latin typeface="Palatino Linotype" panose="02040502050505030304" pitchFamily="18" charset="0"/>
              </a:rPr>
              <a:t>mediter</a:t>
            </a:r>
            <a:r>
              <a:rPr lang="fr-FR" sz="5400" dirty="0">
                <a:latin typeface="Palatino Linotype" panose="02040502050505030304" pitchFamily="18" charset="0"/>
              </a:rPr>
              <a:t> à l’écart; et, comme le soir était venu, il était là seul</a:t>
            </a:r>
          </a:p>
          <a:p>
            <a:pPr marL="342900" marR="0" lvl="0" indent="-342900" algn="ctr">
              <a:lnSpc>
                <a:spcPct val="107000"/>
              </a:lnSpc>
              <a:spcBef>
                <a:spcPts val="0"/>
              </a:spcBef>
              <a:spcAft>
                <a:spcPts val="0"/>
              </a:spcAft>
              <a:buFont typeface="+mj-lt"/>
              <a:buAutoNum type="alphaUcPeriod"/>
            </a:pPr>
            <a:endParaRPr lang="en-US" sz="13800" dirty="0">
              <a:solidFill>
                <a:srgbClr val="00B0F0"/>
              </a:solidFill>
              <a:latin typeface="Palatino Linotype" panose="0204050205050503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2042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D86CB4-0884-4C2D-96EE-719C6C8C108B}"/>
              </a:ext>
            </a:extLst>
          </p:cNvPr>
          <p:cNvSpPr>
            <a:spLocks noGrp="1"/>
          </p:cNvSpPr>
          <p:nvPr>
            <p:ph type="sldNum" sz="quarter" idx="12"/>
          </p:nvPr>
        </p:nvSpPr>
        <p:spPr/>
        <p:txBody>
          <a:bodyPr/>
          <a:lstStyle/>
          <a:p>
            <a:fld id="{92FB8604-3E91-4806-A5CC-428F0C480F73}" type="slidenum">
              <a:rPr lang="en-US" smtClean="0"/>
              <a:t>23</a:t>
            </a:fld>
            <a:endParaRPr lang="en-US"/>
          </a:p>
        </p:txBody>
      </p:sp>
      <p:sp>
        <p:nvSpPr>
          <p:cNvPr id="3" name="Rectangle 2">
            <a:extLst>
              <a:ext uri="{FF2B5EF4-FFF2-40B4-BE49-F238E27FC236}">
                <a16:creationId xmlns:a16="http://schemas.microsoft.com/office/drawing/2014/main" id="{AC8EAEC4-956C-47AC-B748-54055F4D44A2}"/>
              </a:ext>
            </a:extLst>
          </p:cNvPr>
          <p:cNvSpPr/>
          <p:nvPr/>
        </p:nvSpPr>
        <p:spPr>
          <a:xfrm>
            <a:off x="0" y="0"/>
            <a:ext cx="12192000" cy="604415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That’s the only place you can find Yahshua on the mountain top, alone at night.</a:t>
            </a:r>
            <a:endParaRPr lang="en-US" sz="52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5200" b="1" i="1" u="sng" dirty="0">
                <a:solidFill>
                  <a:srgbClr val="00B0F0"/>
                </a:solidFill>
                <a:latin typeface="Palatino Linotype" panose="02040502050505030304" pitchFamily="18" charset="0"/>
                <a:ea typeface="Calibri" panose="020F0502020204030204" pitchFamily="34" charset="0"/>
                <a:cs typeface="Arial" panose="020B0604020202020204" pitchFamily="34" charset="0"/>
              </a:rPr>
              <a:t>Mountain top</a:t>
            </a:r>
            <a:r>
              <a:rPr lang="en-US" sz="5200" b="1" i="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en-US" sz="52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is your higher consciousness</a:t>
            </a: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en-US" sz="5200" b="1" i="1" u="sng" dirty="0">
                <a:solidFill>
                  <a:srgbClr val="00B0F0"/>
                </a:solidFill>
                <a:latin typeface="Palatino Linotype" panose="02040502050505030304" pitchFamily="18" charset="0"/>
                <a:ea typeface="Calibri" panose="020F0502020204030204" pitchFamily="34" charset="0"/>
                <a:cs typeface="Arial" panose="020B0604020202020204" pitchFamily="34" charset="0"/>
              </a:rPr>
              <a:t>alone</a:t>
            </a:r>
            <a:r>
              <a:rPr lang="en-US" sz="52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when you take no thought about anything in your life</a:t>
            </a: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and </a:t>
            </a:r>
            <a:r>
              <a:rPr lang="en-US" sz="52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t>
            </a:r>
            <a:r>
              <a:rPr lang="en-US" sz="5200" b="1" i="1" u="sng" dirty="0">
                <a:solidFill>
                  <a:srgbClr val="00B0F0"/>
                </a:solidFill>
                <a:latin typeface="Palatino Linotype" panose="02040502050505030304" pitchFamily="18" charset="0"/>
                <a:ea typeface="Calibri" panose="020F0502020204030204" pitchFamily="34" charset="0"/>
                <a:cs typeface="Arial" panose="020B0604020202020204" pitchFamily="34" charset="0"/>
              </a:rPr>
              <a:t>night</a:t>
            </a:r>
            <a:r>
              <a:rPr lang="en-US" sz="52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when everything is quiet</a:t>
            </a:r>
            <a:endParaRPr lang="en-US" sz="5200" dirty="0"/>
          </a:p>
        </p:txBody>
      </p:sp>
    </p:spTree>
    <p:extLst>
      <p:ext uri="{BB962C8B-B14F-4D97-AF65-F5344CB8AC3E}">
        <p14:creationId xmlns:p14="http://schemas.microsoft.com/office/powerpoint/2010/main" val="97710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EB30DA-0C64-4B21-B3BF-D863E8F859AB}"/>
              </a:ext>
            </a:extLst>
          </p:cNvPr>
          <p:cNvSpPr>
            <a:spLocks noGrp="1"/>
          </p:cNvSpPr>
          <p:nvPr>
            <p:ph type="sldNum" sz="quarter" idx="12"/>
          </p:nvPr>
        </p:nvSpPr>
        <p:spPr/>
        <p:txBody>
          <a:bodyPr/>
          <a:lstStyle/>
          <a:p>
            <a:fld id="{92FB8604-3E91-4806-A5CC-428F0C480F73}" type="slidenum">
              <a:rPr lang="en-US" smtClean="0"/>
              <a:t>24</a:t>
            </a:fld>
            <a:endParaRPr lang="en-US"/>
          </a:p>
        </p:txBody>
      </p:sp>
      <p:sp>
        <p:nvSpPr>
          <p:cNvPr id="3" name="Rectangle 2">
            <a:extLst>
              <a:ext uri="{FF2B5EF4-FFF2-40B4-BE49-F238E27FC236}">
                <a16:creationId xmlns:a16="http://schemas.microsoft.com/office/drawing/2014/main" id="{2B75F433-F8FD-47CE-A9D5-2F7A32DEB8B9}"/>
              </a:ext>
            </a:extLst>
          </p:cNvPr>
          <p:cNvSpPr/>
          <p:nvPr/>
        </p:nvSpPr>
        <p:spPr>
          <a:xfrm>
            <a:off x="0" y="1"/>
            <a:ext cx="12191999" cy="3970318"/>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Night does not mean dark in mysticism it means when things are calm. Dark in mysticism means confusion</a:t>
            </a:r>
            <a:endParaRPr lang="en-US" sz="6300" dirty="0">
              <a:solidFill>
                <a:srgbClr val="92D050"/>
              </a:solidFill>
            </a:endParaRPr>
          </a:p>
        </p:txBody>
      </p:sp>
    </p:spTree>
    <p:extLst>
      <p:ext uri="{BB962C8B-B14F-4D97-AF65-F5344CB8AC3E}">
        <p14:creationId xmlns:p14="http://schemas.microsoft.com/office/powerpoint/2010/main" val="249522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4A0A14-E886-44E7-92A8-C786A572B7CD}"/>
              </a:ext>
            </a:extLst>
          </p:cNvPr>
          <p:cNvSpPr>
            <a:spLocks noGrp="1"/>
          </p:cNvSpPr>
          <p:nvPr>
            <p:ph type="sldNum" sz="quarter" idx="12"/>
          </p:nvPr>
        </p:nvSpPr>
        <p:spPr/>
        <p:txBody>
          <a:bodyPr/>
          <a:lstStyle/>
          <a:p>
            <a:fld id="{92FB8604-3E91-4806-A5CC-428F0C480F73}" type="slidenum">
              <a:rPr lang="en-US" smtClean="0"/>
              <a:t>25</a:t>
            </a:fld>
            <a:endParaRPr lang="en-US"/>
          </a:p>
        </p:txBody>
      </p:sp>
      <p:sp>
        <p:nvSpPr>
          <p:cNvPr id="3" name="Rectangle 2">
            <a:extLst>
              <a:ext uri="{FF2B5EF4-FFF2-40B4-BE49-F238E27FC236}">
                <a16:creationId xmlns:a16="http://schemas.microsoft.com/office/drawing/2014/main" id="{93970631-9E55-4893-A1BD-6C04A4281DE2}"/>
              </a:ext>
            </a:extLst>
          </p:cNvPr>
          <p:cNvSpPr/>
          <p:nvPr/>
        </p:nvSpPr>
        <p:spPr>
          <a:xfrm>
            <a:off x="0" y="0"/>
            <a:ext cx="12191999" cy="6663363"/>
          </a:xfrm>
          <a:prstGeom prst="rect">
            <a:avLst/>
          </a:prstGeom>
        </p:spPr>
        <p:txBody>
          <a:bodyPr wrap="square">
            <a:spAutoFit/>
          </a:bodyPr>
          <a:lstStyle/>
          <a:p>
            <a:pPr algn="ctr"/>
            <a:r>
              <a:rPr lang="en-US" sz="61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Verse 24, </a:t>
            </a:r>
            <a:r>
              <a:rPr lang="en-US" sz="6100" b="1" baseline="30000" dirty="0">
                <a:solidFill>
                  <a:srgbClr val="92D050"/>
                </a:solidFill>
                <a:latin typeface="Arial" panose="020B0604020202020204" pitchFamily="34" charset="0"/>
                <a:ea typeface="Calibri" panose="020F0502020204030204" pitchFamily="34" charset="0"/>
              </a:rPr>
              <a:t> </a:t>
            </a:r>
            <a:r>
              <a:rPr lang="en-US" sz="61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But the boat was already over a mile from land, battered by the waves, because the wind was against them----</a:t>
            </a: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La </a:t>
            </a:r>
            <a:r>
              <a:rPr lang="en-US" sz="61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barque</a:t>
            </a: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déjà au milieu de la </a:t>
            </a:r>
            <a:r>
              <a:rPr lang="en-US" sz="61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mer</a:t>
            </a: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61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était</a:t>
            </a: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battue par les </a:t>
            </a:r>
            <a:r>
              <a:rPr lang="en-US" sz="61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flots</a:t>
            </a: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car le vent </a:t>
            </a:r>
            <a:r>
              <a:rPr lang="en-US" sz="61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était</a:t>
            </a: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contraire</a:t>
            </a:r>
            <a:r>
              <a:rPr lang="en-US" sz="61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endParaRPr lang="en-US" sz="6100" dirty="0">
              <a:solidFill>
                <a:srgbClr val="92D050"/>
              </a:solidFill>
            </a:endParaRPr>
          </a:p>
        </p:txBody>
      </p:sp>
    </p:spTree>
    <p:extLst>
      <p:ext uri="{BB962C8B-B14F-4D97-AF65-F5344CB8AC3E}">
        <p14:creationId xmlns:p14="http://schemas.microsoft.com/office/powerpoint/2010/main" val="3696367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98F06D-3C21-4131-AD3C-5D5BE01EF54C}"/>
              </a:ext>
            </a:extLst>
          </p:cNvPr>
          <p:cNvSpPr>
            <a:spLocks noGrp="1"/>
          </p:cNvSpPr>
          <p:nvPr>
            <p:ph type="sldNum" sz="quarter" idx="12"/>
          </p:nvPr>
        </p:nvSpPr>
        <p:spPr/>
        <p:txBody>
          <a:bodyPr/>
          <a:lstStyle/>
          <a:p>
            <a:fld id="{92FB8604-3E91-4806-A5CC-428F0C480F73}" type="slidenum">
              <a:rPr lang="en-US" smtClean="0"/>
              <a:t>26</a:t>
            </a:fld>
            <a:endParaRPr lang="en-US"/>
          </a:p>
        </p:txBody>
      </p:sp>
      <p:sp>
        <p:nvSpPr>
          <p:cNvPr id="3" name="Rectangle 2">
            <a:extLst>
              <a:ext uri="{FF2B5EF4-FFF2-40B4-BE49-F238E27FC236}">
                <a16:creationId xmlns:a16="http://schemas.microsoft.com/office/drawing/2014/main" id="{BA44625E-49CD-48AF-A291-11D6C2F5F4E3}"/>
              </a:ext>
            </a:extLst>
          </p:cNvPr>
          <p:cNvSpPr/>
          <p:nvPr/>
        </p:nvSpPr>
        <p:spPr>
          <a:xfrm>
            <a:off x="0" y="0"/>
            <a:ext cx="12192000" cy="631634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6300" dirty="0">
                <a:solidFill>
                  <a:srgbClr val="00B0F0"/>
                </a:solidFill>
                <a:latin typeface="Palatino Linotype" panose="02040502050505030304" pitchFamily="18" charset="0"/>
                <a:ea typeface="Calibri" panose="020F0502020204030204" pitchFamily="34" charset="0"/>
                <a:cs typeface="Arial" panose="020B0604020202020204" pitchFamily="34" charset="0"/>
              </a:rPr>
              <a:t>The boat is you, it is your physical mental state, it is the sea of lower passions and desires and emotions. It is tossed and turned by the waves which are the thoughts of the mind.</a:t>
            </a:r>
            <a:endParaRPr lang="en-US" sz="6300" dirty="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939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F32B46D-BD41-44A9-8415-D61A1A708066}"/>
              </a:ext>
            </a:extLst>
          </p:cNvPr>
          <p:cNvSpPr>
            <a:spLocks noGrp="1"/>
          </p:cNvSpPr>
          <p:nvPr>
            <p:ph type="sldNum" sz="quarter" idx="12"/>
          </p:nvPr>
        </p:nvSpPr>
        <p:spPr/>
        <p:txBody>
          <a:bodyPr/>
          <a:lstStyle/>
          <a:p>
            <a:fld id="{92FB8604-3E91-4806-A5CC-428F0C480F73}" type="slidenum">
              <a:rPr lang="en-US" smtClean="0"/>
              <a:t>27</a:t>
            </a:fld>
            <a:endParaRPr lang="en-US"/>
          </a:p>
        </p:txBody>
      </p:sp>
      <p:sp>
        <p:nvSpPr>
          <p:cNvPr id="3" name="Rectangle 2">
            <a:extLst>
              <a:ext uri="{FF2B5EF4-FFF2-40B4-BE49-F238E27FC236}">
                <a16:creationId xmlns:a16="http://schemas.microsoft.com/office/drawing/2014/main" id="{7671F486-EA49-4CB8-A92C-11F02A60C11C}"/>
              </a:ext>
            </a:extLst>
          </p:cNvPr>
          <p:cNvSpPr/>
          <p:nvPr/>
        </p:nvSpPr>
        <p:spPr>
          <a:xfrm>
            <a:off x="0" y="-1"/>
            <a:ext cx="12191999" cy="6186374"/>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Sometimes those thoughts can come by all different directions and just swamp you. </a:t>
            </a:r>
            <a:endParaRPr lang="en-US" sz="5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 questions come like this: what am I going to do about it. What will I say if she/he says this. I think I will do this or better not to do that, etc…</a:t>
            </a:r>
            <a:endParaRPr lang="en-US" sz="5400" dirty="0">
              <a:solidFill>
                <a:srgbClr val="92D050"/>
              </a:solidFill>
            </a:endParaRPr>
          </a:p>
        </p:txBody>
      </p:sp>
    </p:spTree>
    <p:extLst>
      <p:ext uri="{BB962C8B-B14F-4D97-AF65-F5344CB8AC3E}">
        <p14:creationId xmlns:p14="http://schemas.microsoft.com/office/powerpoint/2010/main" val="2992758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2F2D0C-DC10-4CD1-8085-53D188E12291}"/>
              </a:ext>
            </a:extLst>
          </p:cNvPr>
          <p:cNvSpPr>
            <a:spLocks noGrp="1"/>
          </p:cNvSpPr>
          <p:nvPr>
            <p:ph type="sldNum" sz="quarter" idx="12"/>
          </p:nvPr>
        </p:nvSpPr>
        <p:spPr/>
        <p:txBody>
          <a:bodyPr/>
          <a:lstStyle/>
          <a:p>
            <a:fld id="{92FB8604-3E91-4806-A5CC-428F0C480F73}" type="slidenum">
              <a:rPr lang="en-US" smtClean="0"/>
              <a:t>28</a:t>
            </a:fld>
            <a:endParaRPr lang="en-US"/>
          </a:p>
        </p:txBody>
      </p:sp>
      <p:sp>
        <p:nvSpPr>
          <p:cNvPr id="3" name="Rectangle 2">
            <a:extLst>
              <a:ext uri="{FF2B5EF4-FFF2-40B4-BE49-F238E27FC236}">
                <a16:creationId xmlns:a16="http://schemas.microsoft.com/office/drawing/2014/main" id="{5814A4B9-7F3D-4BE5-988C-5B35C8424F1C}"/>
              </a:ext>
            </a:extLst>
          </p:cNvPr>
          <p:cNvSpPr/>
          <p:nvPr/>
        </p:nvSpPr>
        <p:spPr>
          <a:xfrm>
            <a:off x="0" y="1"/>
            <a:ext cx="12191999" cy="6764801"/>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They are a bunch of waves coming out from all different directions hitting you all over your mind. This is psychology.</a:t>
            </a:r>
            <a:endParaRPr lang="en-US" sz="52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 bible is speaking to you spiritually. That’s why Paul says when they read the bible there’s a veil over their face because they do not understand the eastern symbolisms</a:t>
            </a:r>
            <a:endParaRPr lang="en-US" sz="5200" dirty="0">
              <a:solidFill>
                <a:srgbClr val="92D050"/>
              </a:solidFill>
            </a:endParaRPr>
          </a:p>
        </p:txBody>
      </p:sp>
    </p:spTree>
    <p:extLst>
      <p:ext uri="{BB962C8B-B14F-4D97-AF65-F5344CB8AC3E}">
        <p14:creationId xmlns:p14="http://schemas.microsoft.com/office/powerpoint/2010/main" val="24106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C1ECE-6FA3-48AF-99D4-C1E4B0CF7734}"/>
              </a:ext>
            </a:extLst>
          </p:cNvPr>
          <p:cNvSpPr>
            <a:spLocks noGrp="1"/>
          </p:cNvSpPr>
          <p:nvPr>
            <p:ph type="sldNum" sz="quarter" idx="12"/>
          </p:nvPr>
        </p:nvSpPr>
        <p:spPr/>
        <p:txBody>
          <a:bodyPr/>
          <a:lstStyle/>
          <a:p>
            <a:fld id="{92FB8604-3E91-4806-A5CC-428F0C480F73}" type="slidenum">
              <a:rPr lang="en-US" smtClean="0"/>
              <a:t>29</a:t>
            </a:fld>
            <a:endParaRPr lang="en-US"/>
          </a:p>
        </p:txBody>
      </p:sp>
      <p:sp>
        <p:nvSpPr>
          <p:cNvPr id="3" name="Rectangle 2">
            <a:extLst>
              <a:ext uri="{FF2B5EF4-FFF2-40B4-BE49-F238E27FC236}">
                <a16:creationId xmlns:a16="http://schemas.microsoft.com/office/drawing/2014/main" id="{99E0BD31-5E53-4C19-BF56-183B8698371F}"/>
              </a:ext>
            </a:extLst>
          </p:cNvPr>
          <p:cNvSpPr/>
          <p:nvPr/>
        </p:nvSpPr>
        <p:spPr>
          <a:xfrm>
            <a:off x="0" y="1"/>
            <a:ext cx="12192000"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So, you are the ship and you are sinking deep into your emotions and the waves of your thoughts are hitting you all over and you do not know what to do, you cry out for help</a:t>
            </a:r>
            <a:endParaRPr lang="en-US" sz="6300" dirty="0">
              <a:solidFill>
                <a:srgbClr val="92D050"/>
              </a:solidFill>
            </a:endParaRPr>
          </a:p>
        </p:txBody>
      </p:sp>
    </p:spTree>
    <p:extLst>
      <p:ext uri="{BB962C8B-B14F-4D97-AF65-F5344CB8AC3E}">
        <p14:creationId xmlns:p14="http://schemas.microsoft.com/office/powerpoint/2010/main" val="3000498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0055BD-F206-4293-A79D-43204E55D9C0}"/>
              </a:ext>
            </a:extLst>
          </p:cNvPr>
          <p:cNvSpPr/>
          <p:nvPr/>
        </p:nvSpPr>
        <p:spPr>
          <a:xfrm>
            <a:off x="0" y="-1"/>
            <a:ext cx="12131040" cy="586416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romanUcPeriod"/>
            </a:pPr>
            <a:r>
              <a:rPr lang="en-US" sz="6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This is the story of Yahshua walked on the water.</a:t>
            </a:r>
            <a:endParaRPr lang="en-US" sz="54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All the stories are written on the bible for you to look at, but not to take them and use them as reality of your life</a:t>
            </a:r>
            <a:endParaRPr lang="en-US" sz="6000" dirty="0">
              <a:solidFill>
                <a:srgbClr val="00B050"/>
              </a:solidFill>
            </a:endParaRPr>
          </a:p>
        </p:txBody>
      </p:sp>
      <p:sp>
        <p:nvSpPr>
          <p:cNvPr id="3" name="Slide Number Placeholder 2">
            <a:extLst>
              <a:ext uri="{FF2B5EF4-FFF2-40B4-BE49-F238E27FC236}">
                <a16:creationId xmlns:a16="http://schemas.microsoft.com/office/drawing/2014/main" id="{8144F5A8-5496-4EF6-B9E4-E21F4B71830D}"/>
              </a:ext>
            </a:extLst>
          </p:cNvPr>
          <p:cNvSpPr>
            <a:spLocks noGrp="1"/>
          </p:cNvSpPr>
          <p:nvPr>
            <p:ph type="sldNum" sz="quarter" idx="12"/>
          </p:nvPr>
        </p:nvSpPr>
        <p:spPr/>
        <p:txBody>
          <a:bodyPr/>
          <a:lstStyle/>
          <a:p>
            <a:fld id="{92FB8604-3E91-4806-A5CC-428F0C480F73}" type="slidenum">
              <a:rPr lang="en-US" smtClean="0"/>
              <a:t>3</a:t>
            </a:fld>
            <a:endParaRPr lang="en-US"/>
          </a:p>
        </p:txBody>
      </p:sp>
    </p:spTree>
    <p:extLst>
      <p:ext uri="{BB962C8B-B14F-4D97-AF65-F5344CB8AC3E}">
        <p14:creationId xmlns:p14="http://schemas.microsoft.com/office/powerpoint/2010/main" val="426359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F7FBD0-97D8-44D2-8207-414A7A43A747}"/>
              </a:ext>
            </a:extLst>
          </p:cNvPr>
          <p:cNvSpPr>
            <a:spLocks noGrp="1"/>
          </p:cNvSpPr>
          <p:nvPr>
            <p:ph type="sldNum" sz="quarter" idx="12"/>
          </p:nvPr>
        </p:nvSpPr>
        <p:spPr/>
        <p:txBody>
          <a:bodyPr/>
          <a:lstStyle/>
          <a:p>
            <a:fld id="{92FB8604-3E91-4806-A5CC-428F0C480F73}" type="slidenum">
              <a:rPr lang="en-US" smtClean="0"/>
              <a:t>30</a:t>
            </a:fld>
            <a:endParaRPr lang="en-US"/>
          </a:p>
        </p:txBody>
      </p:sp>
      <p:sp>
        <p:nvSpPr>
          <p:cNvPr id="3" name="Rectangle 2">
            <a:extLst>
              <a:ext uri="{FF2B5EF4-FFF2-40B4-BE49-F238E27FC236}">
                <a16:creationId xmlns:a16="http://schemas.microsoft.com/office/drawing/2014/main" id="{EC2D624E-AAC3-4206-B6B2-734A6ED869C0}"/>
              </a:ext>
            </a:extLst>
          </p:cNvPr>
          <p:cNvSpPr/>
          <p:nvPr/>
        </p:nvSpPr>
        <p:spPr>
          <a:xfrm>
            <a:off x="0" y="0"/>
            <a:ext cx="12191999" cy="6740307"/>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are the ship, your emotions come from all the thoughts of different people around you, your wife/husband is telling something, you try your best to comply, your boss is telling a different thing to do, you do your best to comply, parents are telling something different</a:t>
            </a:r>
            <a:endParaRPr lang="en-US" sz="5400" dirty="0">
              <a:solidFill>
                <a:srgbClr val="92D050"/>
              </a:solidFill>
            </a:endParaRPr>
          </a:p>
        </p:txBody>
      </p:sp>
    </p:spTree>
    <p:extLst>
      <p:ext uri="{BB962C8B-B14F-4D97-AF65-F5344CB8AC3E}">
        <p14:creationId xmlns:p14="http://schemas.microsoft.com/office/powerpoint/2010/main" val="21956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6C3EF6-C1DE-4881-8ADF-4FEC0569EA73}"/>
              </a:ext>
            </a:extLst>
          </p:cNvPr>
          <p:cNvSpPr>
            <a:spLocks noGrp="1"/>
          </p:cNvSpPr>
          <p:nvPr>
            <p:ph type="sldNum" sz="quarter" idx="12"/>
          </p:nvPr>
        </p:nvSpPr>
        <p:spPr/>
        <p:txBody>
          <a:bodyPr/>
          <a:lstStyle/>
          <a:p>
            <a:fld id="{92FB8604-3E91-4806-A5CC-428F0C480F73}" type="slidenum">
              <a:rPr lang="en-US" smtClean="0"/>
              <a:t>31</a:t>
            </a:fld>
            <a:endParaRPr lang="en-US"/>
          </a:p>
        </p:txBody>
      </p:sp>
      <p:sp>
        <p:nvSpPr>
          <p:cNvPr id="3" name="Rectangle 2">
            <a:extLst>
              <a:ext uri="{FF2B5EF4-FFF2-40B4-BE49-F238E27FC236}">
                <a16:creationId xmlns:a16="http://schemas.microsoft.com/office/drawing/2014/main" id="{2A2C0987-2F9F-40A9-AFAB-E94A23FD32D9}"/>
              </a:ext>
            </a:extLst>
          </p:cNvPr>
          <p:cNvSpPr/>
          <p:nvPr/>
        </p:nvSpPr>
        <p:spPr>
          <a:xfrm>
            <a:off x="0" y="-1"/>
            <a:ext cx="12191999" cy="5909310"/>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try your best to comply, your siblings are telling something different, you try to comply, your friends are telling something different, you try your best to comply, your neighbors are telling something different, you try your best to comply</a:t>
            </a:r>
            <a:endParaRPr lang="en-US" sz="5400" dirty="0">
              <a:solidFill>
                <a:srgbClr val="92D050"/>
              </a:solidFill>
            </a:endParaRPr>
          </a:p>
        </p:txBody>
      </p:sp>
    </p:spTree>
    <p:extLst>
      <p:ext uri="{BB962C8B-B14F-4D97-AF65-F5344CB8AC3E}">
        <p14:creationId xmlns:p14="http://schemas.microsoft.com/office/powerpoint/2010/main" val="397852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C2EF18-2ADA-4E90-8BA0-871D19623251}"/>
              </a:ext>
            </a:extLst>
          </p:cNvPr>
          <p:cNvSpPr>
            <a:spLocks noGrp="1"/>
          </p:cNvSpPr>
          <p:nvPr>
            <p:ph type="sldNum" sz="quarter" idx="12"/>
          </p:nvPr>
        </p:nvSpPr>
        <p:spPr/>
        <p:txBody>
          <a:bodyPr/>
          <a:lstStyle/>
          <a:p>
            <a:fld id="{92FB8604-3E91-4806-A5CC-428F0C480F73}" type="slidenum">
              <a:rPr lang="en-US" smtClean="0"/>
              <a:t>32</a:t>
            </a:fld>
            <a:endParaRPr lang="en-US"/>
          </a:p>
        </p:txBody>
      </p:sp>
      <p:sp>
        <p:nvSpPr>
          <p:cNvPr id="3" name="Rectangle 2">
            <a:extLst>
              <a:ext uri="{FF2B5EF4-FFF2-40B4-BE49-F238E27FC236}">
                <a16:creationId xmlns:a16="http://schemas.microsoft.com/office/drawing/2014/main" id="{2BF77061-322F-41A5-847C-5445459CA957}"/>
              </a:ext>
            </a:extLst>
          </p:cNvPr>
          <p:cNvSpPr/>
          <p:nvPr/>
        </p:nvSpPr>
        <p:spPr>
          <a:xfrm>
            <a:off x="0" y="1"/>
            <a:ext cx="12191999"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on the street, people are telling you something different you try your best to comply. They are all waves coming from different directions to hit you because you allow them.</a:t>
            </a:r>
            <a:endParaRPr lang="en-US" sz="6300" dirty="0">
              <a:solidFill>
                <a:srgbClr val="92D050"/>
              </a:solidFill>
            </a:endParaRPr>
          </a:p>
        </p:txBody>
      </p:sp>
    </p:spTree>
    <p:extLst>
      <p:ext uri="{BB962C8B-B14F-4D97-AF65-F5344CB8AC3E}">
        <p14:creationId xmlns:p14="http://schemas.microsoft.com/office/powerpoint/2010/main" val="4270397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694B06-59B2-496E-A5B5-D6B1F60658E1}"/>
              </a:ext>
            </a:extLst>
          </p:cNvPr>
          <p:cNvSpPr>
            <a:spLocks noGrp="1"/>
          </p:cNvSpPr>
          <p:nvPr>
            <p:ph type="sldNum" sz="quarter" idx="12"/>
          </p:nvPr>
        </p:nvSpPr>
        <p:spPr/>
        <p:txBody>
          <a:bodyPr/>
          <a:lstStyle/>
          <a:p>
            <a:fld id="{92FB8604-3E91-4806-A5CC-428F0C480F73}" type="slidenum">
              <a:rPr lang="en-US" smtClean="0"/>
              <a:t>33</a:t>
            </a:fld>
            <a:endParaRPr lang="en-US"/>
          </a:p>
        </p:txBody>
      </p:sp>
      <p:sp>
        <p:nvSpPr>
          <p:cNvPr id="3" name="Rectangle 2">
            <a:extLst>
              <a:ext uri="{FF2B5EF4-FFF2-40B4-BE49-F238E27FC236}">
                <a16:creationId xmlns:a16="http://schemas.microsoft.com/office/drawing/2014/main" id="{39CCB640-F350-4C8A-9463-2C8B9B152C43}"/>
              </a:ext>
            </a:extLst>
          </p:cNvPr>
          <p:cNvSpPr/>
          <p:nvPr/>
        </p:nvSpPr>
        <p:spPr>
          <a:xfrm>
            <a:off x="0" y="1"/>
            <a:ext cx="12192000"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If someone cannot accept you for the person you are, so that is his/her problem, not yours, you should know that you are perfect, because you are Yahweh incarnated inside of your body</a:t>
            </a:r>
            <a:endParaRPr lang="en-US" sz="6300" dirty="0">
              <a:solidFill>
                <a:srgbClr val="92D050"/>
              </a:solidFill>
            </a:endParaRPr>
          </a:p>
        </p:txBody>
      </p:sp>
    </p:spTree>
    <p:extLst>
      <p:ext uri="{BB962C8B-B14F-4D97-AF65-F5344CB8AC3E}">
        <p14:creationId xmlns:p14="http://schemas.microsoft.com/office/powerpoint/2010/main" val="1106628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06D899-E07D-4BF1-8BF5-694311B7679F}"/>
              </a:ext>
            </a:extLst>
          </p:cNvPr>
          <p:cNvSpPr>
            <a:spLocks noGrp="1"/>
          </p:cNvSpPr>
          <p:nvPr>
            <p:ph type="sldNum" sz="quarter" idx="12"/>
          </p:nvPr>
        </p:nvSpPr>
        <p:spPr/>
        <p:txBody>
          <a:bodyPr/>
          <a:lstStyle/>
          <a:p>
            <a:fld id="{92FB8604-3E91-4806-A5CC-428F0C480F73}" type="slidenum">
              <a:rPr lang="en-US" smtClean="0"/>
              <a:t>34</a:t>
            </a:fld>
            <a:endParaRPr lang="en-US"/>
          </a:p>
        </p:txBody>
      </p:sp>
      <p:sp>
        <p:nvSpPr>
          <p:cNvPr id="3" name="Rectangle 2">
            <a:extLst>
              <a:ext uri="{FF2B5EF4-FFF2-40B4-BE49-F238E27FC236}">
                <a16:creationId xmlns:a16="http://schemas.microsoft.com/office/drawing/2014/main" id="{E79F13EC-4A3F-4D16-B289-3CC50DF1D22A}"/>
              </a:ext>
            </a:extLst>
          </p:cNvPr>
          <p:cNvSpPr/>
          <p:nvPr/>
        </p:nvSpPr>
        <p:spPr>
          <a:xfrm>
            <a:off x="0" y="-1"/>
            <a:ext cx="12191999" cy="529721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should be the only person going into yourself to live the life you desire.</a:t>
            </a:r>
            <a:endParaRPr lang="en-US" sz="5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did not come here to live the life of someone else, but your own life, enjoy it to the fullest until your last day down here</a:t>
            </a:r>
            <a:endParaRPr lang="en-US" sz="5400" dirty="0">
              <a:solidFill>
                <a:srgbClr val="92D050"/>
              </a:solidFill>
            </a:endParaRPr>
          </a:p>
        </p:txBody>
      </p:sp>
    </p:spTree>
    <p:extLst>
      <p:ext uri="{BB962C8B-B14F-4D97-AF65-F5344CB8AC3E}">
        <p14:creationId xmlns:p14="http://schemas.microsoft.com/office/powerpoint/2010/main" val="101665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5D05904-7A95-4FA1-8E87-0A64D25E6DE9}"/>
              </a:ext>
            </a:extLst>
          </p:cNvPr>
          <p:cNvSpPr>
            <a:spLocks noGrp="1"/>
          </p:cNvSpPr>
          <p:nvPr>
            <p:ph type="sldNum" sz="quarter" idx="12"/>
          </p:nvPr>
        </p:nvSpPr>
        <p:spPr/>
        <p:txBody>
          <a:bodyPr/>
          <a:lstStyle/>
          <a:p>
            <a:fld id="{92FB8604-3E91-4806-A5CC-428F0C480F73}" type="slidenum">
              <a:rPr lang="en-US" smtClean="0"/>
              <a:t>35</a:t>
            </a:fld>
            <a:endParaRPr lang="en-US"/>
          </a:p>
        </p:txBody>
      </p:sp>
      <p:sp>
        <p:nvSpPr>
          <p:cNvPr id="3" name="Rectangle 2">
            <a:extLst>
              <a:ext uri="{FF2B5EF4-FFF2-40B4-BE49-F238E27FC236}">
                <a16:creationId xmlns:a16="http://schemas.microsoft.com/office/drawing/2014/main" id="{05010324-B417-4132-96EB-C0078A28723D}"/>
              </a:ext>
            </a:extLst>
          </p:cNvPr>
          <p:cNvSpPr/>
          <p:nvPr/>
        </p:nvSpPr>
        <p:spPr>
          <a:xfrm>
            <a:off x="0" y="-1"/>
            <a:ext cx="12191999" cy="5909310"/>
          </a:xfrm>
          <a:prstGeom prst="rect">
            <a:avLst/>
          </a:prstGeom>
        </p:spPr>
        <p:txBody>
          <a:bodyPr wrap="square">
            <a:spAutoFit/>
          </a:bodyPr>
          <a:lstStyle/>
          <a:p>
            <a:pPr algn="ctr"/>
            <a:r>
              <a:rPr lang="en-US" sz="63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Mat. 14:25 Around three in the morning, He came toward them walking on the sea-----</a:t>
            </a:r>
          </a:p>
          <a:p>
            <a:pPr algn="ct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A la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quatrième</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veille</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de la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nuit</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Yahshua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alla</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vers</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eux</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marchant</a:t>
            </a: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sur la </a:t>
            </a:r>
            <a:r>
              <a:rPr lang="en-US" sz="63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mer</a:t>
            </a:r>
            <a:endParaRPr lang="en-US" sz="6300" dirty="0">
              <a:solidFill>
                <a:srgbClr val="00B0F0"/>
              </a:solidFill>
            </a:endParaRPr>
          </a:p>
        </p:txBody>
      </p:sp>
    </p:spTree>
    <p:extLst>
      <p:ext uri="{BB962C8B-B14F-4D97-AF65-F5344CB8AC3E}">
        <p14:creationId xmlns:p14="http://schemas.microsoft.com/office/powerpoint/2010/main" val="3388672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8989CD-E8C4-4F85-9423-D99BC8BD784C}"/>
              </a:ext>
            </a:extLst>
          </p:cNvPr>
          <p:cNvSpPr>
            <a:spLocks noGrp="1"/>
          </p:cNvSpPr>
          <p:nvPr>
            <p:ph type="sldNum" sz="quarter" idx="12"/>
          </p:nvPr>
        </p:nvSpPr>
        <p:spPr/>
        <p:txBody>
          <a:bodyPr/>
          <a:lstStyle/>
          <a:p>
            <a:fld id="{92FB8604-3E91-4806-A5CC-428F0C480F73}" type="slidenum">
              <a:rPr lang="en-US" smtClean="0"/>
              <a:t>36</a:t>
            </a:fld>
            <a:endParaRPr lang="en-US"/>
          </a:p>
        </p:txBody>
      </p:sp>
      <p:sp>
        <p:nvSpPr>
          <p:cNvPr id="3" name="Rectangle 2">
            <a:extLst>
              <a:ext uri="{FF2B5EF4-FFF2-40B4-BE49-F238E27FC236}">
                <a16:creationId xmlns:a16="http://schemas.microsoft.com/office/drawing/2014/main" id="{33E3B6C7-6CA1-40E8-87C6-3E20F41CF536}"/>
              </a:ext>
            </a:extLst>
          </p:cNvPr>
          <p:cNvSpPr/>
          <p:nvPr/>
        </p:nvSpPr>
        <p:spPr>
          <a:xfrm>
            <a:off x="0" y="0"/>
            <a:ext cx="12191999" cy="4939814"/>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Around 3 symbolizes something great is about to happens, 3 symbolizes the creation of something great or the resurrection of something great</a:t>
            </a:r>
            <a:endParaRPr lang="en-US" sz="6300" dirty="0">
              <a:solidFill>
                <a:srgbClr val="92D050"/>
              </a:solidFill>
            </a:endParaRPr>
          </a:p>
        </p:txBody>
      </p:sp>
    </p:spTree>
    <p:extLst>
      <p:ext uri="{BB962C8B-B14F-4D97-AF65-F5344CB8AC3E}">
        <p14:creationId xmlns:p14="http://schemas.microsoft.com/office/powerpoint/2010/main" val="32224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CEF1B7-EFC4-4C28-8D8B-0914C294F6FE}"/>
              </a:ext>
            </a:extLst>
          </p:cNvPr>
          <p:cNvSpPr>
            <a:spLocks noGrp="1"/>
          </p:cNvSpPr>
          <p:nvPr>
            <p:ph type="sldNum" sz="quarter" idx="12"/>
          </p:nvPr>
        </p:nvSpPr>
        <p:spPr/>
        <p:txBody>
          <a:bodyPr/>
          <a:lstStyle/>
          <a:p>
            <a:fld id="{92FB8604-3E91-4806-A5CC-428F0C480F73}" type="slidenum">
              <a:rPr lang="en-US" smtClean="0"/>
              <a:t>37</a:t>
            </a:fld>
            <a:endParaRPr lang="en-US"/>
          </a:p>
        </p:txBody>
      </p:sp>
      <p:sp>
        <p:nvSpPr>
          <p:cNvPr id="3" name="Rectangle 2">
            <a:extLst>
              <a:ext uri="{FF2B5EF4-FFF2-40B4-BE49-F238E27FC236}">
                <a16:creationId xmlns:a16="http://schemas.microsoft.com/office/drawing/2014/main" id="{59FE67F4-20CE-46EE-B0EB-478D8A50BB0B}"/>
              </a:ext>
            </a:extLst>
          </p:cNvPr>
          <p:cNvSpPr/>
          <p:nvPr/>
        </p:nvSpPr>
        <p:spPr>
          <a:xfrm>
            <a:off x="0" y="1"/>
            <a:ext cx="12192000"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He came toward them walking on the sea. Which is the fourth watch, the </a:t>
            </a:r>
            <a:r>
              <a:rPr lang="en-US" sz="6300"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greek</a:t>
            </a: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sentence is </a:t>
            </a:r>
            <a:r>
              <a:rPr lang="fr-FR" sz="63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τετάρτῃ</a:t>
            </a:r>
            <a:r>
              <a:rPr lang="fr-FR" sz="63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δὲ </a:t>
            </a:r>
            <a:r>
              <a:rPr lang="fr-FR" sz="63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φυλ</a:t>
            </a:r>
            <a:r>
              <a:rPr lang="fr-FR" sz="63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ακῇ τῆς νυκτὸς</a:t>
            </a:r>
            <a:r>
              <a:rPr lang="fr-FR"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moreover in fourth watch of the night</a:t>
            </a:r>
            <a:endParaRPr lang="en-US" sz="6300" dirty="0">
              <a:solidFill>
                <a:srgbClr val="92D050"/>
              </a:solidFill>
            </a:endParaRPr>
          </a:p>
        </p:txBody>
      </p:sp>
    </p:spTree>
    <p:extLst>
      <p:ext uri="{BB962C8B-B14F-4D97-AF65-F5344CB8AC3E}">
        <p14:creationId xmlns:p14="http://schemas.microsoft.com/office/powerpoint/2010/main" val="17806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7A2E9D-C305-4F60-B14C-B094030BA43E}"/>
              </a:ext>
            </a:extLst>
          </p:cNvPr>
          <p:cNvSpPr>
            <a:spLocks noGrp="1"/>
          </p:cNvSpPr>
          <p:nvPr>
            <p:ph type="sldNum" sz="quarter" idx="12"/>
          </p:nvPr>
        </p:nvSpPr>
        <p:spPr/>
        <p:txBody>
          <a:bodyPr/>
          <a:lstStyle/>
          <a:p>
            <a:fld id="{92FB8604-3E91-4806-A5CC-428F0C480F73}" type="slidenum">
              <a:rPr lang="en-US" smtClean="0"/>
              <a:t>38</a:t>
            </a:fld>
            <a:endParaRPr lang="en-US"/>
          </a:p>
        </p:txBody>
      </p:sp>
      <p:sp>
        <p:nvSpPr>
          <p:cNvPr id="3" name="Rectangle 2">
            <a:extLst>
              <a:ext uri="{FF2B5EF4-FFF2-40B4-BE49-F238E27FC236}">
                <a16:creationId xmlns:a16="http://schemas.microsoft.com/office/drawing/2014/main" id="{D7CFA7AA-61D0-49CC-8580-892F1F79C812}"/>
              </a:ext>
            </a:extLst>
          </p:cNvPr>
          <p:cNvSpPr/>
          <p:nvPr/>
        </p:nvSpPr>
        <p:spPr>
          <a:xfrm>
            <a:off x="0" y="0"/>
            <a:ext cx="12192000" cy="4524380"/>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rabicPeriod"/>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Fourth in the bible means your fourfold nature which are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physical</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mental</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emotional</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and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spiritual</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r>
            <a:endParaRPr lang="en-US" sz="5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Right in your fourfold nature when you get really quiet in meditation.</a:t>
            </a:r>
            <a:endParaRPr lang="en-US" sz="5400" dirty="0">
              <a:solidFill>
                <a:srgbClr val="92D050"/>
              </a:solidFill>
            </a:endParaRPr>
          </a:p>
        </p:txBody>
      </p:sp>
    </p:spTree>
    <p:extLst>
      <p:ext uri="{BB962C8B-B14F-4D97-AF65-F5344CB8AC3E}">
        <p14:creationId xmlns:p14="http://schemas.microsoft.com/office/powerpoint/2010/main" val="363590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AB2DBC-DFA1-4390-934F-BFFF169BB0E3}"/>
              </a:ext>
            </a:extLst>
          </p:cNvPr>
          <p:cNvSpPr>
            <a:spLocks noGrp="1"/>
          </p:cNvSpPr>
          <p:nvPr>
            <p:ph type="sldNum" sz="quarter" idx="12"/>
          </p:nvPr>
        </p:nvSpPr>
        <p:spPr/>
        <p:txBody>
          <a:bodyPr/>
          <a:lstStyle/>
          <a:p>
            <a:fld id="{92FB8604-3E91-4806-A5CC-428F0C480F73}" type="slidenum">
              <a:rPr lang="en-US" smtClean="0"/>
              <a:t>39</a:t>
            </a:fld>
            <a:endParaRPr lang="en-US"/>
          </a:p>
        </p:txBody>
      </p:sp>
      <p:sp>
        <p:nvSpPr>
          <p:cNvPr id="3" name="Rectangle 2">
            <a:extLst>
              <a:ext uri="{FF2B5EF4-FFF2-40B4-BE49-F238E27FC236}">
                <a16:creationId xmlns:a16="http://schemas.microsoft.com/office/drawing/2014/main" id="{DCFF55C8-39AF-4DCF-95A8-DCD67E91E78C}"/>
              </a:ext>
            </a:extLst>
          </p:cNvPr>
          <p:cNvSpPr/>
          <p:nvPr/>
        </p:nvSpPr>
        <p:spPr>
          <a:xfrm>
            <a:off x="0" y="-1"/>
            <a:ext cx="12192000" cy="5078313"/>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No thought, no you as human, when you really let go every thought. You are not at that time man or woman, rich or poor, skilled or no skills. That is the time when The Christ comes to take you to Your Father</a:t>
            </a:r>
            <a:endParaRPr lang="en-US" sz="5400" dirty="0">
              <a:solidFill>
                <a:srgbClr val="92D050"/>
              </a:solidFill>
            </a:endParaRPr>
          </a:p>
        </p:txBody>
      </p:sp>
    </p:spTree>
    <p:extLst>
      <p:ext uri="{BB962C8B-B14F-4D97-AF65-F5344CB8AC3E}">
        <p14:creationId xmlns:p14="http://schemas.microsoft.com/office/powerpoint/2010/main" val="340200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8D449D-0A56-4730-8289-141A0038A21A}"/>
              </a:ext>
            </a:extLst>
          </p:cNvPr>
          <p:cNvSpPr/>
          <p:nvPr/>
        </p:nvSpPr>
        <p:spPr>
          <a:xfrm>
            <a:off x="0" y="0"/>
            <a:ext cx="12191999" cy="5632311"/>
          </a:xfrm>
          <a:prstGeom prst="rect">
            <a:avLst/>
          </a:prstGeom>
        </p:spPr>
        <p:txBody>
          <a:bodyPr wrap="square">
            <a:spAutoFit/>
          </a:bodyPr>
          <a:lstStyle/>
          <a:p>
            <a:pPr algn="ctr"/>
            <a:r>
              <a:rPr lang="en-US" sz="6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Ask yourself this question, when you read or hear that Yahshua had walked on the water, what that can do for you besides talking about it, can that pay your bills, fix your issues, hill your sicknesses?</a:t>
            </a:r>
            <a:endParaRPr lang="en-US" sz="6000" dirty="0">
              <a:solidFill>
                <a:srgbClr val="00B050"/>
              </a:solidFill>
            </a:endParaRPr>
          </a:p>
        </p:txBody>
      </p:sp>
      <p:sp>
        <p:nvSpPr>
          <p:cNvPr id="3" name="Slide Number Placeholder 2">
            <a:extLst>
              <a:ext uri="{FF2B5EF4-FFF2-40B4-BE49-F238E27FC236}">
                <a16:creationId xmlns:a16="http://schemas.microsoft.com/office/drawing/2014/main" id="{12793EE6-A7DA-4F36-AB5D-7B37B9FBEF45}"/>
              </a:ext>
            </a:extLst>
          </p:cNvPr>
          <p:cNvSpPr>
            <a:spLocks noGrp="1"/>
          </p:cNvSpPr>
          <p:nvPr>
            <p:ph type="sldNum" sz="quarter" idx="12"/>
          </p:nvPr>
        </p:nvSpPr>
        <p:spPr/>
        <p:txBody>
          <a:bodyPr/>
          <a:lstStyle/>
          <a:p>
            <a:fld id="{92FB8604-3E91-4806-A5CC-428F0C480F73}" type="slidenum">
              <a:rPr lang="en-US" smtClean="0"/>
              <a:t>4</a:t>
            </a:fld>
            <a:endParaRPr lang="en-US"/>
          </a:p>
        </p:txBody>
      </p:sp>
    </p:spTree>
    <p:extLst>
      <p:ext uri="{BB962C8B-B14F-4D97-AF65-F5344CB8AC3E}">
        <p14:creationId xmlns:p14="http://schemas.microsoft.com/office/powerpoint/2010/main" val="1761971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8C59EF-5EBA-465F-A13B-9BAC1D776A35}"/>
              </a:ext>
            </a:extLst>
          </p:cNvPr>
          <p:cNvSpPr>
            <a:spLocks noGrp="1"/>
          </p:cNvSpPr>
          <p:nvPr>
            <p:ph type="sldNum" sz="quarter" idx="12"/>
          </p:nvPr>
        </p:nvSpPr>
        <p:spPr/>
        <p:txBody>
          <a:bodyPr/>
          <a:lstStyle/>
          <a:p>
            <a:fld id="{92FB8604-3E91-4806-A5CC-428F0C480F73}" type="slidenum">
              <a:rPr lang="en-US" smtClean="0"/>
              <a:t>40</a:t>
            </a:fld>
            <a:endParaRPr lang="en-US"/>
          </a:p>
        </p:txBody>
      </p:sp>
      <p:sp>
        <p:nvSpPr>
          <p:cNvPr id="3" name="Rectangle 2">
            <a:extLst>
              <a:ext uri="{FF2B5EF4-FFF2-40B4-BE49-F238E27FC236}">
                <a16:creationId xmlns:a16="http://schemas.microsoft.com/office/drawing/2014/main" id="{6E652D88-4A00-4F53-B4D0-1DDB9BEA4FDA}"/>
              </a:ext>
            </a:extLst>
          </p:cNvPr>
          <p:cNvSpPr/>
          <p:nvPr/>
        </p:nvSpPr>
        <p:spPr>
          <a:xfrm>
            <a:off x="0" y="313510"/>
            <a:ext cx="12191999" cy="4197046"/>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rabicPeriod"/>
            </a:pP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 agitated sea is all the stress, emotions, confusions, angers, sadness, worries, depression, etc…</a:t>
            </a:r>
            <a:endParaRPr lang="en-US" sz="6300" dirty="0">
              <a:solidFill>
                <a:srgbClr val="92D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01035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451446-E790-4077-9456-3C210EB50D99}"/>
              </a:ext>
            </a:extLst>
          </p:cNvPr>
          <p:cNvSpPr>
            <a:spLocks noGrp="1"/>
          </p:cNvSpPr>
          <p:nvPr>
            <p:ph type="sldNum" sz="quarter" idx="12"/>
          </p:nvPr>
        </p:nvSpPr>
        <p:spPr/>
        <p:txBody>
          <a:bodyPr/>
          <a:lstStyle/>
          <a:p>
            <a:fld id="{92FB8604-3E91-4806-A5CC-428F0C480F73}" type="slidenum">
              <a:rPr lang="en-US" smtClean="0"/>
              <a:t>41</a:t>
            </a:fld>
            <a:endParaRPr lang="en-US"/>
          </a:p>
        </p:txBody>
      </p:sp>
      <p:sp>
        <p:nvSpPr>
          <p:cNvPr id="3" name="Rectangle 2">
            <a:extLst>
              <a:ext uri="{FF2B5EF4-FFF2-40B4-BE49-F238E27FC236}">
                <a16:creationId xmlns:a16="http://schemas.microsoft.com/office/drawing/2014/main" id="{6C0E8B22-402B-4F81-9862-4C65C23335BA}"/>
              </a:ext>
            </a:extLst>
          </p:cNvPr>
          <p:cNvSpPr/>
          <p:nvPr/>
        </p:nvSpPr>
        <p:spPr>
          <a:xfrm>
            <a:off x="0" y="-1"/>
            <a:ext cx="12191999" cy="5909310"/>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in meditation you can overcome all of them to get to that quiet place of your mind then, The Christ will walk on all of them to take you to Your Father. You can never get to the father when your boat is on an agitated sea. It has to be completely calm</a:t>
            </a:r>
            <a:endParaRPr lang="en-US" sz="5400" dirty="0">
              <a:solidFill>
                <a:srgbClr val="92D050"/>
              </a:solidFill>
            </a:endParaRPr>
          </a:p>
        </p:txBody>
      </p:sp>
    </p:spTree>
    <p:extLst>
      <p:ext uri="{BB962C8B-B14F-4D97-AF65-F5344CB8AC3E}">
        <p14:creationId xmlns:p14="http://schemas.microsoft.com/office/powerpoint/2010/main" val="243994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5F7EC69-E0BD-46FB-B1C2-DCDF7BE5432E}"/>
              </a:ext>
            </a:extLst>
          </p:cNvPr>
          <p:cNvSpPr>
            <a:spLocks noGrp="1"/>
          </p:cNvSpPr>
          <p:nvPr>
            <p:ph type="sldNum" sz="quarter" idx="12"/>
          </p:nvPr>
        </p:nvSpPr>
        <p:spPr/>
        <p:txBody>
          <a:bodyPr/>
          <a:lstStyle/>
          <a:p>
            <a:fld id="{92FB8604-3E91-4806-A5CC-428F0C480F73}" type="slidenum">
              <a:rPr lang="en-US" smtClean="0"/>
              <a:t>42</a:t>
            </a:fld>
            <a:endParaRPr lang="en-US"/>
          </a:p>
        </p:txBody>
      </p:sp>
      <p:sp>
        <p:nvSpPr>
          <p:cNvPr id="3" name="Rectangle 2">
            <a:extLst>
              <a:ext uri="{FF2B5EF4-FFF2-40B4-BE49-F238E27FC236}">
                <a16:creationId xmlns:a16="http://schemas.microsoft.com/office/drawing/2014/main" id="{8E6826A3-3A7A-40C6-9D14-E96602734106}"/>
              </a:ext>
            </a:extLst>
          </p:cNvPr>
          <p:cNvSpPr/>
          <p:nvPr/>
        </p:nvSpPr>
        <p:spPr>
          <a:xfrm>
            <a:off x="0" y="-1"/>
            <a:ext cx="12191999" cy="7017370"/>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rabicPeriod"/>
            </a:pPr>
            <a:r>
              <a:rPr lang="en-US" sz="5200" dirty="0">
                <a:solidFill>
                  <a:srgbClr val="00B0F0"/>
                </a:solidFill>
                <a:latin typeface="Palatino Linotype" panose="02040502050505030304" pitchFamily="18" charset="0"/>
                <a:ea typeface="Calibri" panose="020F0502020204030204" pitchFamily="34" charset="0"/>
                <a:cs typeface="Arial" panose="020B0604020202020204" pitchFamily="34" charset="0"/>
              </a:rPr>
              <a:t>In Mark 13:37 Yahshua said to them </a:t>
            </a:r>
            <a:r>
              <a:rPr lang="en-US" sz="5200" b="1" baseline="30000" dirty="0">
                <a:solidFill>
                  <a:srgbClr val="00B0F0"/>
                </a:solidFill>
                <a:latin typeface="Arial" panose="020B0604020202020204" pitchFamily="34" charset="0"/>
                <a:ea typeface="Calibri" panose="020F0502020204030204" pitchFamily="34" charset="0"/>
                <a:cs typeface="Arial" panose="020B0604020202020204" pitchFamily="34" charset="0"/>
              </a:rPr>
              <a:t> </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And what I say to you, I say to everyone: watch</a:t>
            </a:r>
            <a:r>
              <a:rPr lang="en-US" sz="5200" dirty="0">
                <a:solidFill>
                  <a:srgbClr val="00B0F0"/>
                </a:solidFill>
                <a:latin typeface="Verdana" panose="020B0604030504040204" pitchFamily="34" charset="0"/>
                <a:ea typeface="Calibri" panose="020F0502020204030204" pitchFamily="34" charset="0"/>
                <a:cs typeface="Arial" panose="020B0604020202020204" pitchFamily="34" charset="0"/>
              </a:rPr>
              <a:t> </a:t>
            </a:r>
            <a:r>
              <a:rPr lang="en-US" sz="5200" dirty="0">
                <a:solidFill>
                  <a:srgbClr val="00B0F0"/>
                </a:solidFill>
                <a:latin typeface="Palatino Linotype" panose="02040502050505030304" pitchFamily="18" charset="0"/>
                <a:ea typeface="Calibri" panose="020F0502020204030204" pitchFamily="34" charset="0"/>
                <a:cs typeface="Arial" panose="020B0604020202020204" pitchFamily="34" charset="0"/>
              </a:rPr>
              <a:t>(Be alert)”</a:t>
            </a:r>
            <a:endParaRPr lang="en-US" sz="52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ct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Watch is an eastern word stands for meditation, you close your eyes, you try to get away from human emotions, you try not to feel anything, to see anything and to hear anything</a:t>
            </a:r>
            <a:endParaRPr lang="en-US" sz="5200" dirty="0">
              <a:solidFill>
                <a:srgbClr val="92D050"/>
              </a:solidFill>
            </a:endParaRPr>
          </a:p>
        </p:txBody>
      </p:sp>
    </p:spTree>
    <p:extLst>
      <p:ext uri="{BB962C8B-B14F-4D97-AF65-F5344CB8AC3E}">
        <p14:creationId xmlns:p14="http://schemas.microsoft.com/office/powerpoint/2010/main" val="348117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CE3DAC-EB98-4502-A5A9-42F9C9B43171}"/>
              </a:ext>
            </a:extLst>
          </p:cNvPr>
          <p:cNvSpPr>
            <a:spLocks noGrp="1"/>
          </p:cNvSpPr>
          <p:nvPr>
            <p:ph type="sldNum" sz="quarter" idx="12"/>
          </p:nvPr>
        </p:nvSpPr>
        <p:spPr/>
        <p:txBody>
          <a:bodyPr/>
          <a:lstStyle/>
          <a:p>
            <a:fld id="{92FB8604-3E91-4806-A5CC-428F0C480F73}" type="slidenum">
              <a:rPr lang="en-US" smtClean="0"/>
              <a:t>43</a:t>
            </a:fld>
            <a:endParaRPr lang="en-US"/>
          </a:p>
        </p:txBody>
      </p:sp>
      <p:sp>
        <p:nvSpPr>
          <p:cNvPr id="3" name="Rectangle 2">
            <a:extLst>
              <a:ext uri="{FF2B5EF4-FFF2-40B4-BE49-F238E27FC236}">
                <a16:creationId xmlns:a16="http://schemas.microsoft.com/office/drawing/2014/main" id="{7F89C5DD-9F83-4877-A170-7107771ABADB}"/>
              </a:ext>
            </a:extLst>
          </p:cNvPr>
          <p:cNvSpPr/>
          <p:nvPr/>
        </p:nvSpPr>
        <p:spPr>
          <a:xfrm>
            <a:off x="0" y="0"/>
            <a:ext cx="12192000" cy="5977277"/>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lphaLcParenR"/>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Know you are in the presence of your Father, and be still, observe and watch, and watch and wait and wait as you expose your consciousness to Elohim and eventually something great will happen to you. </a:t>
            </a:r>
            <a:endParaRPr lang="en-US" sz="45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Yahweh will not compete with your carnal nature, you have to leave it completely behind in meditation</a:t>
            </a:r>
            <a:endParaRPr lang="en-US" sz="4500" dirty="0">
              <a:solidFill>
                <a:srgbClr val="92D050"/>
              </a:solidFill>
            </a:endParaRPr>
          </a:p>
        </p:txBody>
      </p:sp>
    </p:spTree>
    <p:extLst>
      <p:ext uri="{BB962C8B-B14F-4D97-AF65-F5344CB8AC3E}">
        <p14:creationId xmlns:p14="http://schemas.microsoft.com/office/powerpoint/2010/main" val="298566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10C5DE-4FD2-47D0-A9CC-F6639E1C622D}"/>
              </a:ext>
            </a:extLst>
          </p:cNvPr>
          <p:cNvSpPr>
            <a:spLocks noGrp="1"/>
          </p:cNvSpPr>
          <p:nvPr>
            <p:ph type="sldNum" sz="quarter" idx="12"/>
          </p:nvPr>
        </p:nvSpPr>
        <p:spPr/>
        <p:txBody>
          <a:bodyPr/>
          <a:lstStyle/>
          <a:p>
            <a:fld id="{92FB8604-3E91-4806-A5CC-428F0C480F73}" type="slidenum">
              <a:rPr lang="en-US" smtClean="0"/>
              <a:t>44</a:t>
            </a:fld>
            <a:endParaRPr lang="en-US"/>
          </a:p>
        </p:txBody>
      </p:sp>
      <p:sp>
        <p:nvSpPr>
          <p:cNvPr id="3" name="Rectangle 2">
            <a:extLst>
              <a:ext uri="{FF2B5EF4-FFF2-40B4-BE49-F238E27FC236}">
                <a16:creationId xmlns:a16="http://schemas.microsoft.com/office/drawing/2014/main" id="{D9944966-0E87-4113-B496-1E70FF87E29E}"/>
              </a:ext>
            </a:extLst>
          </p:cNvPr>
          <p:cNvSpPr/>
          <p:nvPr/>
        </p:nvSpPr>
        <p:spPr>
          <a:xfrm>
            <a:off x="0" y="0"/>
            <a:ext cx="12191999" cy="6740307"/>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Mat. 14:26 </a:t>
            </a:r>
            <a:r>
              <a:rPr lang="en-US"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the disciples saw Him walking on the sea, they were terrified. </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r>
            <a:r>
              <a:rPr lang="fr-FR" sz="54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It’s</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 </a:t>
            </a:r>
            <a:r>
              <a:rPr lang="fr-FR" sz="54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ghost</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they</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said</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and </a:t>
            </a:r>
            <a:r>
              <a:rPr lang="fr-FR" sz="54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cried</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out in </a:t>
            </a:r>
            <a:r>
              <a:rPr lang="fr-FR" sz="5400" b="1" dirty="0" err="1">
                <a:solidFill>
                  <a:srgbClr val="92D050"/>
                </a:solidFill>
                <a:latin typeface="Palatino Linotype" panose="02040502050505030304" pitchFamily="18" charset="0"/>
                <a:ea typeface="Calibri" panose="020F0502020204030204" pitchFamily="34" charset="0"/>
                <a:cs typeface="Arial" panose="020B0604020202020204" pitchFamily="34" charset="0"/>
              </a:rPr>
              <a:t>fear</a:t>
            </a:r>
            <a:r>
              <a:rPr lang="fr-FR"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r>
            <a:r>
              <a:rPr lang="fr-FR"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Quand les disciples le virent marcher sur la mer, ils furent troublés, et dirent: C’est un fantôme! Et, dans leur frayeur, ils poussèrent des cris</a:t>
            </a:r>
            <a:endParaRPr lang="en-US" sz="5400" dirty="0">
              <a:solidFill>
                <a:srgbClr val="00B0F0"/>
              </a:solidFill>
            </a:endParaRPr>
          </a:p>
        </p:txBody>
      </p:sp>
    </p:spTree>
    <p:extLst>
      <p:ext uri="{BB962C8B-B14F-4D97-AF65-F5344CB8AC3E}">
        <p14:creationId xmlns:p14="http://schemas.microsoft.com/office/powerpoint/2010/main" val="3927404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599881-DAB8-4737-9D33-C72DF358D802}"/>
              </a:ext>
            </a:extLst>
          </p:cNvPr>
          <p:cNvSpPr>
            <a:spLocks noGrp="1"/>
          </p:cNvSpPr>
          <p:nvPr>
            <p:ph type="sldNum" sz="quarter" idx="12"/>
          </p:nvPr>
        </p:nvSpPr>
        <p:spPr/>
        <p:txBody>
          <a:bodyPr/>
          <a:lstStyle/>
          <a:p>
            <a:fld id="{92FB8604-3E91-4806-A5CC-428F0C480F73}" type="slidenum">
              <a:rPr lang="en-US" smtClean="0"/>
              <a:t>45</a:t>
            </a:fld>
            <a:endParaRPr lang="en-US"/>
          </a:p>
        </p:txBody>
      </p:sp>
      <p:sp>
        <p:nvSpPr>
          <p:cNvPr id="3" name="Rectangle 2">
            <a:extLst>
              <a:ext uri="{FF2B5EF4-FFF2-40B4-BE49-F238E27FC236}">
                <a16:creationId xmlns:a16="http://schemas.microsoft.com/office/drawing/2014/main" id="{7C4E0DEE-CE24-4A66-A3CF-7069CC58FD58}"/>
              </a:ext>
            </a:extLst>
          </p:cNvPr>
          <p:cNvSpPr/>
          <p:nvPr/>
        </p:nvSpPr>
        <p:spPr>
          <a:xfrm>
            <a:off x="0" y="0"/>
            <a:ext cx="12191999" cy="6076664"/>
          </a:xfrm>
          <a:prstGeom prst="rect">
            <a:avLst/>
          </a:prstGeom>
        </p:spPr>
        <p:txBody>
          <a:bodyPr wrap="square">
            <a:spAutoFit/>
          </a:bodyPr>
          <a:lstStyle/>
          <a:p>
            <a:pPr marL="342900" marR="0" lvl="0" indent="-342900" algn="ctr">
              <a:lnSpc>
                <a:spcPct val="107000"/>
              </a:lnSpc>
              <a:spcBef>
                <a:spcPts val="0"/>
              </a:spcBef>
              <a:spcAft>
                <a:spcPts val="0"/>
              </a:spcAft>
              <a:buSzPts val="1200"/>
              <a:buFont typeface="+mj-lt"/>
              <a:buAutoNum type="alphaUcPeriod"/>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 disciples are people in meditation.</a:t>
            </a:r>
            <a:endParaRPr lang="en-US" sz="52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rabicPeriod"/>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you leave all your fourfold nature behind in meditation, you are ready to see, hear and feel all manifestation of the invisible.</a:t>
            </a:r>
            <a:endParaRPr lang="en-US" sz="52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are ready to get the response you were looking for</a:t>
            </a:r>
            <a:endParaRPr lang="en-US" sz="5200" dirty="0">
              <a:solidFill>
                <a:srgbClr val="92D050"/>
              </a:solidFill>
            </a:endParaRPr>
          </a:p>
        </p:txBody>
      </p:sp>
    </p:spTree>
    <p:extLst>
      <p:ext uri="{BB962C8B-B14F-4D97-AF65-F5344CB8AC3E}">
        <p14:creationId xmlns:p14="http://schemas.microsoft.com/office/powerpoint/2010/main" val="183144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B7FB13-404E-4F2F-9B91-61DE906DF595}"/>
              </a:ext>
            </a:extLst>
          </p:cNvPr>
          <p:cNvSpPr>
            <a:spLocks noGrp="1"/>
          </p:cNvSpPr>
          <p:nvPr>
            <p:ph type="sldNum" sz="quarter" idx="12"/>
          </p:nvPr>
        </p:nvSpPr>
        <p:spPr/>
        <p:txBody>
          <a:bodyPr/>
          <a:lstStyle/>
          <a:p>
            <a:fld id="{92FB8604-3E91-4806-A5CC-428F0C480F73}" type="slidenum">
              <a:rPr lang="en-US" smtClean="0"/>
              <a:t>46</a:t>
            </a:fld>
            <a:endParaRPr lang="en-US"/>
          </a:p>
        </p:txBody>
      </p:sp>
      <p:sp>
        <p:nvSpPr>
          <p:cNvPr id="3" name="Rectangle 2">
            <a:extLst>
              <a:ext uri="{FF2B5EF4-FFF2-40B4-BE49-F238E27FC236}">
                <a16:creationId xmlns:a16="http://schemas.microsoft.com/office/drawing/2014/main" id="{A93747D4-F3B0-4186-9EB6-53B94CBB0547}"/>
              </a:ext>
            </a:extLst>
          </p:cNvPr>
          <p:cNvSpPr/>
          <p:nvPr/>
        </p:nvSpPr>
        <p:spPr>
          <a:xfrm>
            <a:off x="0" y="0"/>
            <a:ext cx="12192000" cy="7320594"/>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rabicPeriod"/>
            </a:pPr>
            <a:r>
              <a:rPr lang="en-US" sz="61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should not fear, when He comes to you, in any form, you have to be confident that He comes for you. He is not a ghost, but your closest friend.</a:t>
            </a:r>
            <a:endParaRPr lang="en-US" sz="61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61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He is closer to you than your breath</a:t>
            </a:r>
            <a:endParaRPr lang="en-US" sz="6100" b="1" dirty="0">
              <a:solidFill>
                <a:srgbClr val="00B0F0"/>
              </a:solidFill>
            </a:endParaRPr>
          </a:p>
        </p:txBody>
      </p:sp>
    </p:spTree>
    <p:extLst>
      <p:ext uri="{BB962C8B-B14F-4D97-AF65-F5344CB8AC3E}">
        <p14:creationId xmlns:p14="http://schemas.microsoft.com/office/powerpoint/2010/main" val="1600958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95D9F7-46DD-4DF6-8857-1AA9F925DE15}"/>
              </a:ext>
            </a:extLst>
          </p:cNvPr>
          <p:cNvSpPr>
            <a:spLocks noGrp="1"/>
          </p:cNvSpPr>
          <p:nvPr>
            <p:ph type="sldNum" sz="quarter" idx="12"/>
          </p:nvPr>
        </p:nvSpPr>
        <p:spPr/>
        <p:txBody>
          <a:bodyPr/>
          <a:lstStyle/>
          <a:p>
            <a:fld id="{92FB8604-3E91-4806-A5CC-428F0C480F73}" type="slidenum">
              <a:rPr lang="en-US" smtClean="0"/>
              <a:t>47</a:t>
            </a:fld>
            <a:endParaRPr lang="en-US"/>
          </a:p>
        </p:txBody>
      </p:sp>
      <p:sp>
        <p:nvSpPr>
          <p:cNvPr id="3" name="Rectangle 2">
            <a:extLst>
              <a:ext uri="{FF2B5EF4-FFF2-40B4-BE49-F238E27FC236}">
                <a16:creationId xmlns:a16="http://schemas.microsoft.com/office/drawing/2014/main" id="{362D0B2D-CE22-411E-AF6F-1BCB9264F8BA}"/>
              </a:ext>
            </a:extLst>
          </p:cNvPr>
          <p:cNvSpPr/>
          <p:nvPr/>
        </p:nvSpPr>
        <p:spPr>
          <a:xfrm>
            <a:off x="0" y="0"/>
            <a:ext cx="12192000" cy="5909310"/>
          </a:xfrm>
          <a:prstGeom prst="rect">
            <a:avLst/>
          </a:prstGeom>
        </p:spPr>
        <p:txBody>
          <a:bodyPr wrap="square">
            <a:spAutoFit/>
          </a:bodyPr>
          <a:lstStyle/>
          <a:p>
            <a:pPr algn="ctr"/>
            <a:r>
              <a:rPr lang="en-US" sz="5400" dirty="0">
                <a:solidFill>
                  <a:schemeClr val="accent2">
                    <a:lumMod val="60000"/>
                    <a:lumOff val="40000"/>
                  </a:schemeClr>
                </a:solidFill>
                <a:latin typeface="Palatino Linotype" panose="02040502050505030304" pitchFamily="18" charset="0"/>
              </a:rPr>
              <a:t>During the meditation sessions we do every Friday, I always tell my dear friends, not to be scared of anything that comes to them, because they are all your friends, but depending on the vibration you are in, they can come to you in some very scary forms</a:t>
            </a:r>
            <a:endParaRPr lang="en-US" sz="5400" b="0" i="0" dirty="0">
              <a:solidFill>
                <a:schemeClr val="accent2">
                  <a:lumMod val="60000"/>
                  <a:lumOff val="40000"/>
                </a:schemeClr>
              </a:solidFill>
              <a:effectLst/>
              <a:latin typeface="Palatino Linotype" panose="02040502050505030304" pitchFamily="18" charset="0"/>
            </a:endParaRPr>
          </a:p>
        </p:txBody>
      </p:sp>
    </p:spTree>
    <p:extLst>
      <p:ext uri="{BB962C8B-B14F-4D97-AF65-F5344CB8AC3E}">
        <p14:creationId xmlns:p14="http://schemas.microsoft.com/office/powerpoint/2010/main" val="4106522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C517F9-B8FC-42EE-8077-B4D2B63F3E4D}"/>
              </a:ext>
            </a:extLst>
          </p:cNvPr>
          <p:cNvSpPr>
            <a:spLocks noGrp="1"/>
          </p:cNvSpPr>
          <p:nvPr>
            <p:ph type="sldNum" sz="quarter" idx="12"/>
          </p:nvPr>
        </p:nvSpPr>
        <p:spPr/>
        <p:txBody>
          <a:bodyPr/>
          <a:lstStyle/>
          <a:p>
            <a:fld id="{92FB8604-3E91-4806-A5CC-428F0C480F73}" type="slidenum">
              <a:rPr lang="en-US" smtClean="0"/>
              <a:t>48</a:t>
            </a:fld>
            <a:endParaRPr lang="en-US"/>
          </a:p>
        </p:txBody>
      </p:sp>
      <p:sp>
        <p:nvSpPr>
          <p:cNvPr id="3" name="Rectangle 2">
            <a:extLst>
              <a:ext uri="{FF2B5EF4-FFF2-40B4-BE49-F238E27FC236}">
                <a16:creationId xmlns:a16="http://schemas.microsoft.com/office/drawing/2014/main" id="{1A4482F9-2296-435E-9580-BCB649626E35}"/>
              </a:ext>
            </a:extLst>
          </p:cNvPr>
          <p:cNvSpPr/>
          <p:nvPr/>
        </p:nvSpPr>
        <p:spPr>
          <a:xfrm>
            <a:off x="0" y="60960"/>
            <a:ext cx="12192000" cy="5928803"/>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rabicPeriod"/>
            </a:pPr>
            <a:r>
              <a:rPr lang="en-US" sz="4500" dirty="0">
                <a:solidFill>
                  <a:srgbClr val="00B0F0"/>
                </a:solidFill>
                <a:latin typeface="Palatino Linotype" panose="02040502050505030304" pitchFamily="18" charset="0"/>
                <a:ea typeface="Calibri" panose="020F0502020204030204" pitchFamily="34" charset="0"/>
                <a:cs typeface="Arial" panose="020B0604020202020204" pitchFamily="34" charset="0"/>
              </a:rPr>
              <a:t>He appeared to Abraham as 3 angels, to Moses as burning bush, to Balaam as a donkey, to Saul as a bright light, to Yahshua as a voice.</a:t>
            </a:r>
            <a:endParaRPr lang="en-US" sz="45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ctr"/>
            <a:r>
              <a:rPr lang="en-US" sz="4500" dirty="0">
                <a:solidFill>
                  <a:srgbClr val="00B0F0"/>
                </a:solidFill>
                <a:latin typeface="Palatino Linotype" panose="02040502050505030304" pitchFamily="18" charset="0"/>
                <a:ea typeface="Calibri" panose="020F0502020204030204" pitchFamily="34" charset="0"/>
                <a:cs typeface="Arial" panose="020B0604020202020204" pitchFamily="34" charset="0"/>
              </a:rPr>
              <a:t>Don’t be afraid, you know the name and you call Him in meditation. He has promised that He will come to you by calling Him by His name in </a:t>
            </a:r>
            <a:r>
              <a:rPr lang="en-US" sz="4500" b="1" dirty="0">
                <a:solidFill>
                  <a:schemeClr val="accent2"/>
                </a:solidFill>
                <a:latin typeface="Palatino Linotype" panose="02040502050505030304" pitchFamily="18" charset="0"/>
                <a:ea typeface="Calibri" panose="020F0502020204030204" pitchFamily="34" charset="0"/>
                <a:cs typeface="Arial" panose="020B0604020202020204" pitchFamily="34" charset="0"/>
              </a:rPr>
              <a:t>Psalms 91:14-16</a:t>
            </a:r>
            <a:endParaRPr lang="en-US" sz="4500" b="1" dirty="0">
              <a:solidFill>
                <a:schemeClr val="accent2"/>
              </a:solidFill>
            </a:endParaRPr>
          </a:p>
        </p:txBody>
      </p:sp>
    </p:spTree>
    <p:extLst>
      <p:ext uri="{BB962C8B-B14F-4D97-AF65-F5344CB8AC3E}">
        <p14:creationId xmlns:p14="http://schemas.microsoft.com/office/powerpoint/2010/main" val="2155296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ECC395-5D95-4203-9971-DA4F64101EFC}"/>
              </a:ext>
            </a:extLst>
          </p:cNvPr>
          <p:cNvSpPr>
            <a:spLocks noGrp="1"/>
          </p:cNvSpPr>
          <p:nvPr>
            <p:ph type="sldNum" sz="quarter" idx="12"/>
          </p:nvPr>
        </p:nvSpPr>
        <p:spPr/>
        <p:txBody>
          <a:bodyPr/>
          <a:lstStyle/>
          <a:p>
            <a:fld id="{92FB8604-3E91-4806-A5CC-428F0C480F73}" type="slidenum">
              <a:rPr lang="en-US" smtClean="0"/>
              <a:t>49</a:t>
            </a:fld>
            <a:endParaRPr lang="en-US"/>
          </a:p>
        </p:txBody>
      </p:sp>
      <p:sp>
        <p:nvSpPr>
          <p:cNvPr id="3" name="Rectangle 2">
            <a:extLst>
              <a:ext uri="{FF2B5EF4-FFF2-40B4-BE49-F238E27FC236}">
                <a16:creationId xmlns:a16="http://schemas.microsoft.com/office/drawing/2014/main" id="{9A144131-E9EE-4A65-8F67-46698693173E}"/>
              </a:ext>
            </a:extLst>
          </p:cNvPr>
          <p:cNvSpPr/>
          <p:nvPr/>
        </p:nvSpPr>
        <p:spPr>
          <a:xfrm>
            <a:off x="0" y="0"/>
            <a:ext cx="12192000" cy="5909310"/>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you decide to leave the old way of asking The Father and people know about it, they will try to scare the pants off of you. Because they know in meditation, you have to separate your mind from your body. They will tell you it’s dangerous</a:t>
            </a:r>
            <a:endParaRPr lang="en-US" sz="5400" dirty="0">
              <a:solidFill>
                <a:srgbClr val="92D050"/>
              </a:solidFill>
            </a:endParaRPr>
          </a:p>
        </p:txBody>
      </p:sp>
    </p:spTree>
    <p:extLst>
      <p:ext uri="{BB962C8B-B14F-4D97-AF65-F5344CB8AC3E}">
        <p14:creationId xmlns:p14="http://schemas.microsoft.com/office/powerpoint/2010/main" val="2371659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38F928-7E58-4692-A15A-2CB10862474E}"/>
              </a:ext>
            </a:extLst>
          </p:cNvPr>
          <p:cNvSpPr/>
          <p:nvPr/>
        </p:nvSpPr>
        <p:spPr>
          <a:xfrm>
            <a:off x="0" y="1"/>
            <a:ext cx="12192000" cy="5413533"/>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Can that give you a job, build a business, buy you a car or a house?</a:t>
            </a:r>
            <a:endParaRPr lang="en-US" sz="54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What can that do for you besides talking about it.</a:t>
            </a:r>
            <a:endParaRPr lang="en-US" sz="54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It is not different than talking about politics, sports, tabloid stories</a:t>
            </a:r>
            <a:endParaRPr lang="en-US" sz="5400" dirty="0">
              <a:solidFill>
                <a:srgbClr val="00B050"/>
              </a:solidFill>
            </a:endParaRPr>
          </a:p>
        </p:txBody>
      </p:sp>
      <p:sp>
        <p:nvSpPr>
          <p:cNvPr id="3" name="Slide Number Placeholder 2">
            <a:extLst>
              <a:ext uri="{FF2B5EF4-FFF2-40B4-BE49-F238E27FC236}">
                <a16:creationId xmlns:a16="http://schemas.microsoft.com/office/drawing/2014/main" id="{3F9A732E-C65D-468A-B016-94B5CDA66F45}"/>
              </a:ext>
            </a:extLst>
          </p:cNvPr>
          <p:cNvSpPr>
            <a:spLocks noGrp="1"/>
          </p:cNvSpPr>
          <p:nvPr>
            <p:ph type="sldNum" sz="quarter" idx="12"/>
          </p:nvPr>
        </p:nvSpPr>
        <p:spPr/>
        <p:txBody>
          <a:bodyPr/>
          <a:lstStyle/>
          <a:p>
            <a:fld id="{92FB8604-3E91-4806-A5CC-428F0C480F73}" type="slidenum">
              <a:rPr lang="en-US" smtClean="0"/>
              <a:t>5</a:t>
            </a:fld>
            <a:endParaRPr lang="en-US"/>
          </a:p>
        </p:txBody>
      </p:sp>
    </p:spTree>
    <p:extLst>
      <p:ext uri="{BB962C8B-B14F-4D97-AF65-F5344CB8AC3E}">
        <p14:creationId xmlns:p14="http://schemas.microsoft.com/office/powerpoint/2010/main" val="1218480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179342-98E8-41D9-B29F-6CD79D25CD49}"/>
              </a:ext>
            </a:extLst>
          </p:cNvPr>
          <p:cNvSpPr>
            <a:spLocks noGrp="1"/>
          </p:cNvSpPr>
          <p:nvPr>
            <p:ph type="sldNum" sz="quarter" idx="12"/>
          </p:nvPr>
        </p:nvSpPr>
        <p:spPr/>
        <p:txBody>
          <a:bodyPr/>
          <a:lstStyle/>
          <a:p>
            <a:fld id="{92FB8604-3E91-4806-A5CC-428F0C480F73}" type="slidenum">
              <a:rPr lang="en-US" smtClean="0"/>
              <a:t>50</a:t>
            </a:fld>
            <a:endParaRPr lang="en-US"/>
          </a:p>
        </p:txBody>
      </p:sp>
      <p:sp>
        <p:nvSpPr>
          <p:cNvPr id="3" name="Rectangle 2">
            <a:extLst>
              <a:ext uri="{FF2B5EF4-FFF2-40B4-BE49-F238E27FC236}">
                <a16:creationId xmlns:a16="http://schemas.microsoft.com/office/drawing/2014/main" id="{8CF596F8-BDB7-4483-8881-2D986DEAB88A}"/>
              </a:ext>
            </a:extLst>
          </p:cNvPr>
          <p:cNvSpPr/>
          <p:nvPr/>
        </p:nvSpPr>
        <p:spPr>
          <a:xfrm>
            <a:off x="0" y="0"/>
            <a:ext cx="12191999"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First off, they know everybody can do it That’s why they are telling you, not to do it and secondly some of them had never tried it, they simply rely on gossip tales</a:t>
            </a:r>
            <a:endParaRPr lang="en-US" sz="6300" dirty="0">
              <a:solidFill>
                <a:srgbClr val="92D050"/>
              </a:solidFill>
            </a:endParaRPr>
          </a:p>
        </p:txBody>
      </p:sp>
    </p:spTree>
    <p:extLst>
      <p:ext uri="{BB962C8B-B14F-4D97-AF65-F5344CB8AC3E}">
        <p14:creationId xmlns:p14="http://schemas.microsoft.com/office/powerpoint/2010/main" val="2542961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157A6D-2AD9-425A-A05F-98F15A97F141}"/>
              </a:ext>
            </a:extLst>
          </p:cNvPr>
          <p:cNvSpPr>
            <a:spLocks noGrp="1"/>
          </p:cNvSpPr>
          <p:nvPr>
            <p:ph type="sldNum" sz="quarter" idx="12"/>
          </p:nvPr>
        </p:nvSpPr>
        <p:spPr/>
        <p:txBody>
          <a:bodyPr/>
          <a:lstStyle/>
          <a:p>
            <a:fld id="{92FB8604-3E91-4806-A5CC-428F0C480F73}" type="slidenum">
              <a:rPr lang="en-US" smtClean="0"/>
              <a:t>51</a:t>
            </a:fld>
            <a:endParaRPr lang="en-US"/>
          </a:p>
        </p:txBody>
      </p:sp>
      <p:sp>
        <p:nvSpPr>
          <p:cNvPr id="3" name="Rectangle 2">
            <a:extLst>
              <a:ext uri="{FF2B5EF4-FFF2-40B4-BE49-F238E27FC236}">
                <a16:creationId xmlns:a16="http://schemas.microsoft.com/office/drawing/2014/main" id="{8C0E4770-DF76-4EC7-ACF5-F559EEDCBD7C}"/>
              </a:ext>
            </a:extLst>
          </p:cNvPr>
          <p:cNvSpPr/>
          <p:nvPr/>
        </p:nvSpPr>
        <p:spPr>
          <a:xfrm>
            <a:off x="0" y="0"/>
            <a:ext cx="12191999" cy="6555641"/>
          </a:xfrm>
          <a:prstGeom prst="rect">
            <a:avLst/>
          </a:prstGeom>
        </p:spPr>
        <p:txBody>
          <a:bodyPr wrap="square">
            <a:spAutoFit/>
          </a:bodyPr>
          <a:lstStyle/>
          <a:p>
            <a:pPr algn="ctr"/>
            <a:r>
              <a:rPr lang="en-US" sz="60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Yahshua says in </a:t>
            </a:r>
            <a:r>
              <a:rPr lang="en-US" sz="6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Luke 11:11 What father among you, if his son asks for a fish, will give him a snake instead of a fish?--</a:t>
            </a:r>
            <a:r>
              <a:rPr lang="en-US" sz="60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fr-FR" sz="60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Quel est parmi vous le père qui donnera un serpent à son fils, s’il lui demande du poisson ?</a:t>
            </a:r>
            <a:endParaRPr lang="en-US" sz="6000" dirty="0">
              <a:solidFill>
                <a:srgbClr val="00B0F0"/>
              </a:solidFill>
            </a:endParaRPr>
          </a:p>
        </p:txBody>
      </p:sp>
    </p:spTree>
    <p:extLst>
      <p:ext uri="{BB962C8B-B14F-4D97-AF65-F5344CB8AC3E}">
        <p14:creationId xmlns:p14="http://schemas.microsoft.com/office/powerpoint/2010/main" val="110008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76B7EF-997C-4742-808C-20CDEE1A1218}"/>
              </a:ext>
            </a:extLst>
          </p:cNvPr>
          <p:cNvSpPr>
            <a:spLocks noGrp="1"/>
          </p:cNvSpPr>
          <p:nvPr>
            <p:ph type="sldNum" sz="quarter" idx="12"/>
          </p:nvPr>
        </p:nvSpPr>
        <p:spPr/>
        <p:txBody>
          <a:bodyPr/>
          <a:lstStyle/>
          <a:p>
            <a:fld id="{92FB8604-3E91-4806-A5CC-428F0C480F73}" type="slidenum">
              <a:rPr lang="en-US" smtClean="0"/>
              <a:t>52</a:t>
            </a:fld>
            <a:endParaRPr lang="en-US"/>
          </a:p>
        </p:txBody>
      </p:sp>
      <p:sp>
        <p:nvSpPr>
          <p:cNvPr id="3" name="Rectangle 2">
            <a:extLst>
              <a:ext uri="{FF2B5EF4-FFF2-40B4-BE49-F238E27FC236}">
                <a16:creationId xmlns:a16="http://schemas.microsoft.com/office/drawing/2014/main" id="{B2A591B8-11F9-466F-85D6-728227E68B0B}"/>
              </a:ext>
            </a:extLst>
          </p:cNvPr>
          <p:cNvSpPr/>
          <p:nvPr/>
        </p:nvSpPr>
        <p:spPr>
          <a:xfrm>
            <a:off x="0" y="60960"/>
            <a:ext cx="12191999" cy="604934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In Eastern knowledge, </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fish</a:t>
            </a: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stands for </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Spirit</a:t>
            </a: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and </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serpent</a:t>
            </a: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stands for </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trouble</a:t>
            </a: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r>
            <a:endParaRPr lang="en-US" sz="52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you get to the father, he will always give you something to enjoy life to the fullest and that’s exactly why He had sent you to this planet to do, not to cry</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Man was not born to cry”.</a:t>
            </a:r>
            <a:endParaRPr lang="en-US" sz="5200" b="1" dirty="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28218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E2AF3D-137C-49C7-B015-48F02347B22E}"/>
              </a:ext>
            </a:extLst>
          </p:cNvPr>
          <p:cNvSpPr>
            <a:spLocks noGrp="1"/>
          </p:cNvSpPr>
          <p:nvPr>
            <p:ph type="sldNum" sz="quarter" idx="12"/>
          </p:nvPr>
        </p:nvSpPr>
        <p:spPr/>
        <p:txBody>
          <a:bodyPr/>
          <a:lstStyle/>
          <a:p>
            <a:fld id="{92FB8604-3E91-4806-A5CC-428F0C480F73}" type="slidenum">
              <a:rPr lang="en-US" smtClean="0"/>
              <a:t>53</a:t>
            </a:fld>
            <a:endParaRPr lang="en-US"/>
          </a:p>
        </p:txBody>
      </p:sp>
      <p:sp>
        <p:nvSpPr>
          <p:cNvPr id="3" name="Rectangle 2">
            <a:extLst>
              <a:ext uri="{FF2B5EF4-FFF2-40B4-BE49-F238E27FC236}">
                <a16:creationId xmlns:a16="http://schemas.microsoft.com/office/drawing/2014/main" id="{361776CB-55F4-49FF-B082-58982383AF53}"/>
              </a:ext>
            </a:extLst>
          </p:cNvPr>
          <p:cNvSpPr/>
          <p:nvPr/>
        </p:nvSpPr>
        <p:spPr>
          <a:xfrm>
            <a:off x="0" y="0"/>
            <a:ext cx="12252960" cy="5389039"/>
          </a:xfrm>
          <a:prstGeom prst="rect">
            <a:avLst/>
          </a:prstGeom>
        </p:spPr>
        <p:txBody>
          <a:bodyPr wrap="square">
            <a:spAutoFit/>
          </a:bodyPr>
          <a:lstStyle/>
          <a:p>
            <a:pPr marL="342900" marR="0" lvl="0" indent="-342900" algn="ctr">
              <a:lnSpc>
                <a:spcPct val="107000"/>
              </a:lnSpc>
              <a:spcBef>
                <a:spcPts val="0"/>
              </a:spcBef>
              <a:spcAft>
                <a:spcPts val="800"/>
              </a:spcAft>
              <a:buSzPts val="1200"/>
              <a:buFont typeface="+mj-lt"/>
              <a:buAutoNum type="arabicPeriod"/>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Look what Yahshua told them when they were scared :</a:t>
            </a:r>
            <a:r>
              <a:rPr lang="en-US"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But straightway Yahshua spoke unto them, saying, Trust that I AM; be not afraid-</a:t>
            </a:r>
            <a:r>
              <a:rPr lang="en-US" sz="5400" b="1"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Yahshua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leur</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dit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aussitôt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Rassurez-vous</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c’est</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moi</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n’ayez</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pas </a:t>
            </a:r>
            <a:r>
              <a:rPr lang="en-US" sz="5400" b="1" dirty="0" err="1">
                <a:solidFill>
                  <a:srgbClr val="00B0F0"/>
                </a:solidFill>
                <a:latin typeface="Palatino Linotype" panose="02040502050505030304" pitchFamily="18" charset="0"/>
                <a:ea typeface="Calibri" panose="020F0502020204030204" pitchFamily="34" charset="0"/>
                <a:cs typeface="Arial" panose="020B0604020202020204" pitchFamily="34" charset="0"/>
              </a:rPr>
              <a:t>peur</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a:t>
            </a:r>
            <a:endParaRPr lang="en-US" sz="5400" dirty="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6005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E8127A-09B0-491D-BBF0-0F81790F38F5}"/>
              </a:ext>
            </a:extLst>
          </p:cNvPr>
          <p:cNvSpPr>
            <a:spLocks noGrp="1"/>
          </p:cNvSpPr>
          <p:nvPr>
            <p:ph type="sldNum" sz="quarter" idx="12"/>
          </p:nvPr>
        </p:nvSpPr>
        <p:spPr/>
        <p:txBody>
          <a:bodyPr/>
          <a:lstStyle/>
          <a:p>
            <a:fld id="{92FB8604-3E91-4806-A5CC-428F0C480F73}" type="slidenum">
              <a:rPr lang="en-US" smtClean="0"/>
              <a:t>54</a:t>
            </a:fld>
            <a:endParaRPr lang="en-US"/>
          </a:p>
        </p:txBody>
      </p:sp>
      <p:sp>
        <p:nvSpPr>
          <p:cNvPr id="3" name="Rectangle 2">
            <a:extLst>
              <a:ext uri="{FF2B5EF4-FFF2-40B4-BE49-F238E27FC236}">
                <a16:creationId xmlns:a16="http://schemas.microsoft.com/office/drawing/2014/main" id="{72F108FD-B10F-4C92-9B0E-3EFC41139545}"/>
              </a:ext>
            </a:extLst>
          </p:cNvPr>
          <p:cNvSpPr/>
          <p:nvPr/>
        </p:nvSpPr>
        <p:spPr>
          <a:xfrm>
            <a:off x="0" y="1"/>
            <a:ext cx="12192000" cy="701737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not be afraid, it’s still you getting to know you better, Yahweh will come to you to teach you your true nature.</a:t>
            </a:r>
            <a:endParaRPr lang="en-US" sz="52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you can overcome your fourfold nature, and get into your private and secret chamber with your father, the only thing you will see it’s His glory shining on you.</a:t>
            </a:r>
            <a:endParaRPr lang="en-US" sz="5200" dirty="0">
              <a:solidFill>
                <a:srgbClr val="92D050"/>
              </a:solidFill>
            </a:endParaRPr>
          </a:p>
        </p:txBody>
      </p:sp>
    </p:spTree>
    <p:extLst>
      <p:ext uri="{BB962C8B-B14F-4D97-AF65-F5344CB8AC3E}">
        <p14:creationId xmlns:p14="http://schemas.microsoft.com/office/powerpoint/2010/main" val="1199492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759548-5E6F-4862-9738-1526AF82331B}"/>
              </a:ext>
            </a:extLst>
          </p:cNvPr>
          <p:cNvSpPr>
            <a:spLocks noGrp="1"/>
          </p:cNvSpPr>
          <p:nvPr>
            <p:ph type="sldNum" sz="quarter" idx="12"/>
          </p:nvPr>
        </p:nvSpPr>
        <p:spPr/>
        <p:txBody>
          <a:bodyPr/>
          <a:lstStyle/>
          <a:p>
            <a:fld id="{92FB8604-3E91-4806-A5CC-428F0C480F73}" type="slidenum">
              <a:rPr lang="en-US" smtClean="0"/>
              <a:t>55</a:t>
            </a:fld>
            <a:endParaRPr lang="en-US"/>
          </a:p>
        </p:txBody>
      </p:sp>
      <p:sp>
        <p:nvSpPr>
          <p:cNvPr id="3" name="Rectangle 2">
            <a:extLst>
              <a:ext uri="{FF2B5EF4-FFF2-40B4-BE49-F238E27FC236}">
                <a16:creationId xmlns:a16="http://schemas.microsoft.com/office/drawing/2014/main" id="{938B435C-F651-429A-96D1-9BA5CAA29399}"/>
              </a:ext>
            </a:extLst>
          </p:cNvPr>
          <p:cNvSpPr/>
          <p:nvPr/>
        </p:nvSpPr>
        <p:spPr>
          <a:xfrm>
            <a:off x="-17417" y="-95795"/>
            <a:ext cx="12191999" cy="713618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Who are you?</a:t>
            </a:r>
            <a:endParaRPr lang="en-US" sz="43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You are Yahweh incarnated in your body. You Are Powerful.</a:t>
            </a:r>
            <a:endParaRPr lang="en-US" sz="43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People inside of your own house when you are practicing meditation will scare you, give you names, become your enemies. </a:t>
            </a:r>
            <a:r>
              <a:rPr lang="en-US" sz="36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NOT BE AFRAID</a:t>
            </a:r>
            <a:r>
              <a:rPr lang="en-US" sz="4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t>
            </a:r>
            <a:endParaRPr lang="en-US" sz="43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4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Don’t respond to them, do not talk to them about your practice. LET THEM SEE THE RESULT WHEN IT COMES</a:t>
            </a:r>
            <a:endParaRPr lang="en-US" sz="4300" dirty="0">
              <a:solidFill>
                <a:srgbClr val="92D050"/>
              </a:solidFill>
            </a:endParaRPr>
          </a:p>
        </p:txBody>
      </p:sp>
    </p:spTree>
    <p:extLst>
      <p:ext uri="{BB962C8B-B14F-4D97-AF65-F5344CB8AC3E}">
        <p14:creationId xmlns:p14="http://schemas.microsoft.com/office/powerpoint/2010/main" val="320676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6AEA43-E202-4FE2-BF87-E6469169EA44}"/>
              </a:ext>
            </a:extLst>
          </p:cNvPr>
          <p:cNvSpPr>
            <a:spLocks noGrp="1"/>
          </p:cNvSpPr>
          <p:nvPr>
            <p:ph type="sldNum" sz="quarter" idx="12"/>
          </p:nvPr>
        </p:nvSpPr>
        <p:spPr/>
        <p:txBody>
          <a:bodyPr/>
          <a:lstStyle/>
          <a:p>
            <a:fld id="{92FB8604-3E91-4806-A5CC-428F0C480F73}" type="slidenum">
              <a:rPr lang="en-US" smtClean="0"/>
              <a:t>56</a:t>
            </a:fld>
            <a:endParaRPr lang="en-US"/>
          </a:p>
        </p:txBody>
      </p:sp>
      <p:sp>
        <p:nvSpPr>
          <p:cNvPr id="3" name="Rectangle 2">
            <a:extLst>
              <a:ext uri="{FF2B5EF4-FFF2-40B4-BE49-F238E27FC236}">
                <a16:creationId xmlns:a16="http://schemas.microsoft.com/office/drawing/2014/main" id="{CDC96C1F-9704-486A-8C67-30F00CE0A4E9}"/>
              </a:ext>
            </a:extLst>
          </p:cNvPr>
          <p:cNvSpPr/>
          <p:nvPr/>
        </p:nvSpPr>
        <p:spPr>
          <a:xfrm>
            <a:off x="0" y="1"/>
            <a:ext cx="12191999" cy="3970318"/>
          </a:xfrm>
          <a:prstGeom prst="rect">
            <a:avLst/>
          </a:prstGeom>
        </p:spPr>
        <p:txBody>
          <a:bodyPr wrap="square">
            <a:spAutoFit/>
          </a:bodyPr>
          <a:lstStyle/>
          <a:p>
            <a:pPr algn="ct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Mat. 14:28-31 </a:t>
            </a: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is the story of Peter starting to walk on the water and when he realizes it, it starts sinking</a:t>
            </a:r>
            <a:endParaRPr lang="en-US" sz="6300" dirty="0">
              <a:solidFill>
                <a:srgbClr val="92D050"/>
              </a:solidFill>
            </a:endParaRPr>
          </a:p>
        </p:txBody>
      </p:sp>
    </p:spTree>
    <p:extLst>
      <p:ext uri="{BB962C8B-B14F-4D97-AF65-F5344CB8AC3E}">
        <p14:creationId xmlns:p14="http://schemas.microsoft.com/office/powerpoint/2010/main" val="584794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D93E1BA-AA04-4BB7-ABB3-68DDCB393F04}"/>
              </a:ext>
            </a:extLst>
          </p:cNvPr>
          <p:cNvSpPr>
            <a:spLocks noGrp="1"/>
          </p:cNvSpPr>
          <p:nvPr>
            <p:ph type="sldNum" sz="quarter" idx="12"/>
          </p:nvPr>
        </p:nvSpPr>
        <p:spPr/>
        <p:txBody>
          <a:bodyPr/>
          <a:lstStyle/>
          <a:p>
            <a:fld id="{92FB8604-3E91-4806-A5CC-428F0C480F73}" type="slidenum">
              <a:rPr lang="en-US" smtClean="0"/>
              <a:t>57</a:t>
            </a:fld>
            <a:endParaRPr lang="en-US"/>
          </a:p>
        </p:txBody>
      </p:sp>
      <p:sp>
        <p:nvSpPr>
          <p:cNvPr id="3" name="Rectangle 2">
            <a:extLst>
              <a:ext uri="{FF2B5EF4-FFF2-40B4-BE49-F238E27FC236}">
                <a16:creationId xmlns:a16="http://schemas.microsoft.com/office/drawing/2014/main" id="{71C6DF30-9A64-451E-B166-658D451A76AC}"/>
              </a:ext>
            </a:extLst>
          </p:cNvPr>
          <p:cNvSpPr/>
          <p:nvPr/>
        </p:nvSpPr>
        <p:spPr>
          <a:xfrm>
            <a:off x="0" y="0"/>
            <a:ext cx="12192000" cy="5632311"/>
          </a:xfrm>
          <a:prstGeom prst="rect">
            <a:avLst/>
          </a:prstGeom>
        </p:spPr>
        <p:txBody>
          <a:bodyPr wrap="square">
            <a:spAutoFit/>
          </a:bodyPr>
          <a:lstStyle/>
          <a:p>
            <a:pPr algn="ct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Peter is you and me, when you start to meditate, you finally get to the point where you can leave your fourfold nature behind. You overcome all stress, emotions, angers, sadness, all human thoughts, when you finally start seeing results, you allow your human doubt, emotions, fear get the best of you, then you will sink</a:t>
            </a:r>
            <a:endParaRPr lang="en-US" sz="4500" dirty="0">
              <a:solidFill>
                <a:srgbClr val="92D050"/>
              </a:solidFill>
            </a:endParaRPr>
          </a:p>
        </p:txBody>
      </p:sp>
    </p:spTree>
    <p:extLst>
      <p:ext uri="{BB962C8B-B14F-4D97-AF65-F5344CB8AC3E}">
        <p14:creationId xmlns:p14="http://schemas.microsoft.com/office/powerpoint/2010/main" val="365250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C06E2B-743C-4D07-BBEB-9064CC34D99C}"/>
              </a:ext>
            </a:extLst>
          </p:cNvPr>
          <p:cNvSpPr>
            <a:spLocks noGrp="1"/>
          </p:cNvSpPr>
          <p:nvPr>
            <p:ph type="sldNum" sz="quarter" idx="12"/>
          </p:nvPr>
        </p:nvSpPr>
        <p:spPr/>
        <p:txBody>
          <a:bodyPr/>
          <a:lstStyle/>
          <a:p>
            <a:fld id="{92FB8604-3E91-4806-A5CC-428F0C480F73}" type="slidenum">
              <a:rPr lang="en-US" smtClean="0"/>
              <a:t>58</a:t>
            </a:fld>
            <a:endParaRPr lang="en-US"/>
          </a:p>
        </p:txBody>
      </p:sp>
      <p:sp>
        <p:nvSpPr>
          <p:cNvPr id="3" name="Rectangle 2">
            <a:extLst>
              <a:ext uri="{FF2B5EF4-FFF2-40B4-BE49-F238E27FC236}">
                <a16:creationId xmlns:a16="http://schemas.microsoft.com/office/drawing/2014/main" id="{EC819AB7-5B05-4E21-8A79-44D9112053BA}"/>
              </a:ext>
            </a:extLst>
          </p:cNvPr>
          <p:cNvSpPr/>
          <p:nvPr/>
        </p:nvSpPr>
        <p:spPr>
          <a:xfrm>
            <a:off x="0" y="0"/>
            <a:ext cx="12192000"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Once you start, simply remember how you get there and keep on going, every day will be a new blissful blessing for you. </a:t>
            </a:r>
          </a:p>
          <a:p>
            <a:pPr algn="ctr"/>
            <a:r>
              <a:rPr lang="en-US" sz="63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DO NOT LOOK BACK, NO MATTER WHAT</a:t>
            </a:r>
            <a:endParaRPr lang="en-US" sz="6300" b="1" dirty="0">
              <a:solidFill>
                <a:srgbClr val="00B0F0"/>
              </a:solidFill>
            </a:endParaRPr>
          </a:p>
        </p:txBody>
      </p:sp>
    </p:spTree>
    <p:extLst>
      <p:ext uri="{BB962C8B-B14F-4D97-AF65-F5344CB8AC3E}">
        <p14:creationId xmlns:p14="http://schemas.microsoft.com/office/powerpoint/2010/main" val="272600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9B0BF4-61E0-45AD-8B43-406CDF8FC586}"/>
              </a:ext>
            </a:extLst>
          </p:cNvPr>
          <p:cNvSpPr>
            <a:spLocks noGrp="1"/>
          </p:cNvSpPr>
          <p:nvPr>
            <p:ph type="sldNum" sz="quarter" idx="12"/>
          </p:nvPr>
        </p:nvSpPr>
        <p:spPr/>
        <p:txBody>
          <a:bodyPr/>
          <a:lstStyle/>
          <a:p>
            <a:fld id="{92FB8604-3E91-4806-A5CC-428F0C480F73}" type="slidenum">
              <a:rPr lang="en-US" smtClean="0"/>
              <a:t>59</a:t>
            </a:fld>
            <a:endParaRPr lang="en-US"/>
          </a:p>
        </p:txBody>
      </p:sp>
      <p:sp>
        <p:nvSpPr>
          <p:cNvPr id="3" name="Rectangle 2">
            <a:extLst>
              <a:ext uri="{FF2B5EF4-FFF2-40B4-BE49-F238E27FC236}">
                <a16:creationId xmlns:a16="http://schemas.microsoft.com/office/drawing/2014/main" id="{AEF637FE-3CED-49A6-8735-719BFD4D7825}"/>
              </a:ext>
            </a:extLst>
          </p:cNvPr>
          <p:cNvSpPr/>
          <p:nvPr/>
        </p:nvSpPr>
        <p:spPr>
          <a:xfrm>
            <a:off x="0" y="-1"/>
            <a:ext cx="12191999" cy="5909310"/>
          </a:xfrm>
          <a:prstGeom prst="rect">
            <a:avLst/>
          </a:prstGeom>
        </p:spPr>
        <p:txBody>
          <a:bodyPr wrap="square">
            <a:spAutoFit/>
          </a:bodyPr>
          <a:lstStyle/>
          <a:p>
            <a:pPr algn="ct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Peter says Yahshua, let me come to you </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and Yahshua opens His arms and tells him </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come to me</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with no hesitation he gets up and goes to Yahshua with no thoughts. The second he allows his human thoughts to creep in then he start to sink</a:t>
            </a:r>
            <a:endParaRPr lang="en-US" sz="5400" dirty="0">
              <a:solidFill>
                <a:srgbClr val="92D050"/>
              </a:solidFill>
            </a:endParaRPr>
          </a:p>
        </p:txBody>
      </p:sp>
    </p:spTree>
    <p:extLst>
      <p:ext uri="{BB962C8B-B14F-4D97-AF65-F5344CB8AC3E}">
        <p14:creationId xmlns:p14="http://schemas.microsoft.com/office/powerpoint/2010/main" val="169178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B768A9-77B3-499E-B81A-9A004ADF89F0}"/>
              </a:ext>
            </a:extLst>
          </p:cNvPr>
          <p:cNvSpPr/>
          <p:nvPr/>
        </p:nvSpPr>
        <p:spPr>
          <a:xfrm>
            <a:off x="0" y="1"/>
            <a:ext cx="12191999" cy="6740307"/>
          </a:xfrm>
          <a:prstGeom prst="rect">
            <a:avLst/>
          </a:prstGeom>
        </p:spPr>
        <p:txBody>
          <a:bodyPr wrap="square">
            <a:spAutoFit/>
          </a:bodyPr>
          <a:lstStyle/>
          <a:p>
            <a:pPr algn="ctr"/>
            <a:r>
              <a:rPr lang="en-US" sz="4800" dirty="0">
                <a:solidFill>
                  <a:srgbClr val="00B050"/>
                </a:solidFill>
                <a:latin typeface="Palatino Linotype" panose="02040502050505030304" pitchFamily="18" charset="0"/>
                <a:ea typeface="Calibri" panose="020F0502020204030204" pitchFamily="34" charset="0"/>
                <a:cs typeface="Arial" panose="020B0604020202020204" pitchFamily="34" charset="0"/>
              </a:rPr>
              <a:t>But if you understand the allegoric sides of the stories, if you understand they are all about an aspect of your life, it will make your life revolutionary because, Yahshua was on the planet about 2000 years ago and everything He did literally was for people who belong to His time. But the allegoric aspect of everything He did, intend to teach you and me about our life today</a:t>
            </a:r>
            <a:endParaRPr lang="en-US" sz="4800" dirty="0">
              <a:solidFill>
                <a:srgbClr val="00B050"/>
              </a:solidFill>
            </a:endParaRPr>
          </a:p>
        </p:txBody>
      </p:sp>
      <p:sp>
        <p:nvSpPr>
          <p:cNvPr id="3" name="Slide Number Placeholder 2">
            <a:extLst>
              <a:ext uri="{FF2B5EF4-FFF2-40B4-BE49-F238E27FC236}">
                <a16:creationId xmlns:a16="http://schemas.microsoft.com/office/drawing/2014/main" id="{CCFA0178-2090-4A7F-9D9D-C79C644CD4DD}"/>
              </a:ext>
            </a:extLst>
          </p:cNvPr>
          <p:cNvSpPr>
            <a:spLocks noGrp="1"/>
          </p:cNvSpPr>
          <p:nvPr>
            <p:ph type="sldNum" sz="quarter" idx="12"/>
          </p:nvPr>
        </p:nvSpPr>
        <p:spPr/>
        <p:txBody>
          <a:bodyPr/>
          <a:lstStyle/>
          <a:p>
            <a:fld id="{92FB8604-3E91-4806-A5CC-428F0C480F73}" type="slidenum">
              <a:rPr lang="en-US" smtClean="0"/>
              <a:t>6</a:t>
            </a:fld>
            <a:endParaRPr lang="en-US"/>
          </a:p>
        </p:txBody>
      </p:sp>
    </p:spTree>
    <p:extLst>
      <p:ext uri="{BB962C8B-B14F-4D97-AF65-F5344CB8AC3E}">
        <p14:creationId xmlns:p14="http://schemas.microsoft.com/office/powerpoint/2010/main" val="734613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26A7A7-2A7D-4FD0-BAA0-6A89E8566090}"/>
              </a:ext>
            </a:extLst>
          </p:cNvPr>
          <p:cNvSpPr>
            <a:spLocks noGrp="1"/>
          </p:cNvSpPr>
          <p:nvPr>
            <p:ph type="sldNum" sz="quarter" idx="12"/>
          </p:nvPr>
        </p:nvSpPr>
        <p:spPr/>
        <p:txBody>
          <a:bodyPr/>
          <a:lstStyle/>
          <a:p>
            <a:fld id="{92FB8604-3E91-4806-A5CC-428F0C480F73}" type="slidenum">
              <a:rPr lang="en-US" smtClean="0"/>
              <a:t>60</a:t>
            </a:fld>
            <a:endParaRPr lang="en-US"/>
          </a:p>
        </p:txBody>
      </p:sp>
      <p:sp>
        <p:nvSpPr>
          <p:cNvPr id="3" name="Rectangle 2">
            <a:extLst>
              <a:ext uri="{FF2B5EF4-FFF2-40B4-BE49-F238E27FC236}">
                <a16:creationId xmlns:a16="http://schemas.microsoft.com/office/drawing/2014/main" id="{625C8CAE-2B53-404A-95C7-3F461CA97E22}"/>
              </a:ext>
            </a:extLst>
          </p:cNvPr>
          <p:cNvSpPr/>
          <p:nvPr/>
        </p:nvSpPr>
        <p:spPr>
          <a:xfrm>
            <a:off x="0" y="0"/>
            <a:ext cx="12192000" cy="5988242"/>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It is you, since the day I started to teach you about spirituality, how to meditate, with no hesitation, you decided to do it and you even had many testimonials in regard of great results.</a:t>
            </a:r>
            <a:endParaRPr lang="en-US" sz="45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After a while you start to have a second thought, due to probably at home you are the only person who knows about it.</a:t>
            </a:r>
            <a:endParaRPr lang="en-US" sz="4500" dirty="0">
              <a:solidFill>
                <a:srgbClr val="92D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2470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EBDB27-A131-48CB-B365-88728388E1A5}"/>
              </a:ext>
            </a:extLst>
          </p:cNvPr>
          <p:cNvSpPr>
            <a:spLocks noGrp="1"/>
          </p:cNvSpPr>
          <p:nvPr>
            <p:ph type="sldNum" sz="quarter" idx="12"/>
          </p:nvPr>
        </p:nvSpPr>
        <p:spPr/>
        <p:txBody>
          <a:bodyPr/>
          <a:lstStyle/>
          <a:p>
            <a:fld id="{92FB8604-3E91-4806-A5CC-428F0C480F73}" type="slidenum">
              <a:rPr lang="en-US" smtClean="0"/>
              <a:t>61</a:t>
            </a:fld>
            <a:endParaRPr lang="en-US"/>
          </a:p>
        </p:txBody>
      </p:sp>
      <p:sp>
        <p:nvSpPr>
          <p:cNvPr id="3" name="Rectangle 2">
            <a:extLst>
              <a:ext uri="{FF2B5EF4-FFF2-40B4-BE49-F238E27FC236}">
                <a16:creationId xmlns:a16="http://schemas.microsoft.com/office/drawing/2014/main" id="{C5E63A44-23D9-444D-96D7-2838DB7B7419}"/>
              </a:ext>
            </a:extLst>
          </p:cNvPr>
          <p:cNvSpPr/>
          <p:nvPr/>
        </p:nvSpPr>
        <p:spPr>
          <a:xfrm>
            <a:off x="0" y="0"/>
            <a:ext cx="12191999" cy="5909310"/>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Probably you are afraid of letting people know that you see things differently now, you doubt your own self. What happens next, you start to see you moving backwards</a:t>
            </a:r>
            <a:endParaRPr lang="en-US" sz="6300" dirty="0">
              <a:solidFill>
                <a:srgbClr val="92D050"/>
              </a:solidFill>
            </a:endParaRPr>
          </a:p>
        </p:txBody>
      </p:sp>
    </p:spTree>
    <p:extLst>
      <p:ext uri="{BB962C8B-B14F-4D97-AF65-F5344CB8AC3E}">
        <p14:creationId xmlns:p14="http://schemas.microsoft.com/office/powerpoint/2010/main" val="3235343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7D926B-5B8F-471B-9372-7F23997E4E59}"/>
              </a:ext>
            </a:extLst>
          </p:cNvPr>
          <p:cNvSpPr>
            <a:spLocks noGrp="1"/>
          </p:cNvSpPr>
          <p:nvPr>
            <p:ph type="sldNum" sz="quarter" idx="12"/>
          </p:nvPr>
        </p:nvSpPr>
        <p:spPr/>
        <p:txBody>
          <a:bodyPr/>
          <a:lstStyle/>
          <a:p>
            <a:fld id="{92FB8604-3E91-4806-A5CC-428F0C480F73}" type="slidenum">
              <a:rPr lang="en-US" smtClean="0"/>
              <a:t>62</a:t>
            </a:fld>
            <a:endParaRPr lang="en-US"/>
          </a:p>
        </p:txBody>
      </p:sp>
      <p:sp>
        <p:nvSpPr>
          <p:cNvPr id="3" name="Rectangle 2">
            <a:extLst>
              <a:ext uri="{FF2B5EF4-FFF2-40B4-BE49-F238E27FC236}">
                <a16:creationId xmlns:a16="http://schemas.microsoft.com/office/drawing/2014/main" id="{009D046F-38EB-418E-9A19-73BC2ED28F2F}"/>
              </a:ext>
            </a:extLst>
          </p:cNvPr>
          <p:cNvSpPr/>
          <p:nvPr/>
        </p:nvSpPr>
        <p:spPr>
          <a:xfrm>
            <a:off x="0" y="-1"/>
            <a:ext cx="12192000" cy="5909310"/>
          </a:xfrm>
          <a:prstGeom prst="rect">
            <a:avLst/>
          </a:prstGeom>
        </p:spPr>
        <p:txBody>
          <a:bodyPr wrap="square">
            <a:spAutoFit/>
          </a:bodyPr>
          <a:lstStyle/>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you start using your single eye, trying to reach your higher self, you cannot let fear that has been placed into us by religions, relatives, friends, family members and more interfere with your new knowledge. All that will cause you to sink</a:t>
            </a:r>
            <a:endParaRPr lang="en-US" sz="5400" dirty="0">
              <a:solidFill>
                <a:srgbClr val="92D050"/>
              </a:solidFill>
            </a:endParaRPr>
          </a:p>
        </p:txBody>
      </p:sp>
    </p:spTree>
    <p:extLst>
      <p:ext uri="{BB962C8B-B14F-4D97-AF65-F5344CB8AC3E}">
        <p14:creationId xmlns:p14="http://schemas.microsoft.com/office/powerpoint/2010/main" val="3680437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9BD6A9E-FE62-40A8-A874-3CC4EF47B779}"/>
              </a:ext>
            </a:extLst>
          </p:cNvPr>
          <p:cNvSpPr>
            <a:spLocks noGrp="1"/>
          </p:cNvSpPr>
          <p:nvPr>
            <p:ph type="sldNum" sz="quarter" idx="12"/>
          </p:nvPr>
        </p:nvSpPr>
        <p:spPr/>
        <p:txBody>
          <a:bodyPr/>
          <a:lstStyle/>
          <a:p>
            <a:fld id="{92FB8604-3E91-4806-A5CC-428F0C480F73}" type="slidenum">
              <a:rPr lang="en-US" smtClean="0"/>
              <a:t>63</a:t>
            </a:fld>
            <a:endParaRPr lang="en-US"/>
          </a:p>
        </p:txBody>
      </p:sp>
      <p:sp>
        <p:nvSpPr>
          <p:cNvPr id="3" name="Rectangle 2">
            <a:extLst>
              <a:ext uri="{FF2B5EF4-FFF2-40B4-BE49-F238E27FC236}">
                <a16:creationId xmlns:a16="http://schemas.microsoft.com/office/drawing/2014/main" id="{713E4FDB-5142-479A-B199-90F286B38A24}"/>
              </a:ext>
            </a:extLst>
          </p:cNvPr>
          <p:cNvSpPr/>
          <p:nvPr/>
        </p:nvSpPr>
        <p:spPr>
          <a:xfrm>
            <a:off x="0" y="1"/>
            <a:ext cx="12192000" cy="695921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Yahshua said to Peter, </a:t>
            </a:r>
            <a:r>
              <a:rPr lang="en-US" sz="52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man of little faith why did you doubt?</a:t>
            </a:r>
            <a:endParaRPr lang="en-US" sz="5200" b="1"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ctr"/>
            <a:r>
              <a:rPr lang="en-US" sz="5200" dirty="0">
                <a:solidFill>
                  <a:srgbClr val="92D050"/>
                </a:solidFill>
                <a:latin typeface="Palatino Linotype" panose="02040502050505030304" pitchFamily="18" charset="0"/>
                <a:ea typeface="Calibri" panose="020F0502020204030204" pitchFamily="34" charset="0"/>
                <a:cs typeface="Arial" panose="020B0604020202020204" pitchFamily="34" charset="0"/>
              </a:rPr>
              <a:t>People who are telling you otherwise pretend to have faith in Yahshua, but they don’t have any faith at all in Yahshua. </a:t>
            </a:r>
            <a:r>
              <a:rPr lang="en-US" sz="5200" b="1" dirty="0">
                <a:solidFill>
                  <a:schemeClr val="tx1">
                    <a:lumMod val="95000"/>
                  </a:schemeClr>
                </a:solidFill>
                <a:latin typeface="Palatino Linotype" panose="02040502050505030304" pitchFamily="18" charset="0"/>
                <a:ea typeface="Calibri" panose="020F0502020204030204" pitchFamily="34" charset="0"/>
                <a:cs typeface="Arial" panose="020B0604020202020204" pitchFamily="34" charset="0"/>
              </a:rPr>
              <a:t>To have faith in Yahshua you have to first listen to what he says and practice them</a:t>
            </a:r>
            <a:endParaRPr lang="en-US" sz="5200" b="1" dirty="0">
              <a:solidFill>
                <a:schemeClr val="tx1">
                  <a:lumMod val="95000"/>
                </a:schemeClr>
              </a:solidFill>
            </a:endParaRPr>
          </a:p>
        </p:txBody>
      </p:sp>
    </p:spTree>
    <p:extLst>
      <p:ext uri="{BB962C8B-B14F-4D97-AF65-F5344CB8AC3E}">
        <p14:creationId xmlns:p14="http://schemas.microsoft.com/office/powerpoint/2010/main" val="1951040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912A19-0AC2-4FFC-B0A1-3720D8BEFB31}"/>
              </a:ext>
            </a:extLst>
          </p:cNvPr>
          <p:cNvSpPr>
            <a:spLocks noGrp="1"/>
          </p:cNvSpPr>
          <p:nvPr>
            <p:ph type="sldNum" sz="quarter" idx="12"/>
          </p:nvPr>
        </p:nvSpPr>
        <p:spPr/>
        <p:txBody>
          <a:bodyPr/>
          <a:lstStyle/>
          <a:p>
            <a:fld id="{92FB8604-3E91-4806-A5CC-428F0C480F73}" type="slidenum">
              <a:rPr lang="en-US" smtClean="0"/>
              <a:t>64</a:t>
            </a:fld>
            <a:endParaRPr lang="en-US"/>
          </a:p>
        </p:txBody>
      </p:sp>
      <p:sp>
        <p:nvSpPr>
          <p:cNvPr id="3" name="Rectangle 2">
            <a:extLst>
              <a:ext uri="{FF2B5EF4-FFF2-40B4-BE49-F238E27FC236}">
                <a16:creationId xmlns:a16="http://schemas.microsoft.com/office/drawing/2014/main" id="{EC320279-B33E-4FC4-B54B-965B9C73F5BD}"/>
              </a:ext>
            </a:extLst>
          </p:cNvPr>
          <p:cNvSpPr/>
          <p:nvPr/>
        </p:nvSpPr>
        <p:spPr>
          <a:xfrm>
            <a:off x="69669" y="0"/>
            <a:ext cx="12122331" cy="541353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First off, they have no idea what Yahshua had said and secondly, they cannot practice the teachings of Yahshua when they never heard of it. </a:t>
            </a:r>
            <a:endParaRPr lang="en-US" sz="5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Because religious people had taken them away</a:t>
            </a:r>
            <a:endParaRPr lang="en-US" sz="5400" dirty="0">
              <a:solidFill>
                <a:srgbClr val="92D050"/>
              </a:solidFill>
            </a:endParaRPr>
          </a:p>
        </p:txBody>
      </p:sp>
    </p:spTree>
    <p:extLst>
      <p:ext uri="{BB962C8B-B14F-4D97-AF65-F5344CB8AC3E}">
        <p14:creationId xmlns:p14="http://schemas.microsoft.com/office/powerpoint/2010/main" val="298607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A15EDB-82DF-4B3B-874E-968FA32C831B}"/>
              </a:ext>
            </a:extLst>
          </p:cNvPr>
          <p:cNvSpPr>
            <a:spLocks noGrp="1"/>
          </p:cNvSpPr>
          <p:nvPr>
            <p:ph type="sldNum" sz="quarter" idx="12"/>
          </p:nvPr>
        </p:nvSpPr>
        <p:spPr/>
        <p:txBody>
          <a:bodyPr/>
          <a:lstStyle/>
          <a:p>
            <a:fld id="{92FB8604-3E91-4806-A5CC-428F0C480F73}" type="slidenum">
              <a:rPr lang="en-US" smtClean="0"/>
              <a:t>65</a:t>
            </a:fld>
            <a:endParaRPr lang="en-US"/>
          </a:p>
        </p:txBody>
      </p:sp>
      <p:sp>
        <p:nvSpPr>
          <p:cNvPr id="3" name="Rectangle 2">
            <a:extLst>
              <a:ext uri="{FF2B5EF4-FFF2-40B4-BE49-F238E27FC236}">
                <a16:creationId xmlns:a16="http://schemas.microsoft.com/office/drawing/2014/main" id="{D6A4B94C-7A26-4F0D-9DCE-2EE6962D12EA}"/>
              </a:ext>
            </a:extLst>
          </p:cNvPr>
          <p:cNvSpPr/>
          <p:nvPr/>
        </p:nvSpPr>
        <p:spPr>
          <a:xfrm>
            <a:off x="0" y="0"/>
            <a:ext cx="12191999" cy="641900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Yahshua said </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 seek for the kingdom of Yahweh first and everything will come to you.</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Do they do it?</a:t>
            </a:r>
            <a:endParaRPr lang="en-US" sz="5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Yahshua says, </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“the kingdom of Yahweh is inside of you and those who know themselves will find it.” </a:t>
            </a:r>
          </a:p>
          <a:p>
            <a:pPr marR="0" lvl="0" algn="ctr">
              <a:lnSpc>
                <a:spcPct val="107000"/>
              </a:lnSpc>
              <a:spcBef>
                <a:spcPts val="0"/>
              </a:spcBef>
              <a:spcAft>
                <a:spcPts val="800"/>
              </a:spcAft>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they do it?</a:t>
            </a:r>
            <a:endParaRPr lang="en-US" sz="5400" dirty="0">
              <a:solidFill>
                <a:srgbClr val="92D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8887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B8967F-9D61-4908-BD9D-D8503D53C16F}"/>
              </a:ext>
            </a:extLst>
          </p:cNvPr>
          <p:cNvSpPr>
            <a:spLocks noGrp="1"/>
          </p:cNvSpPr>
          <p:nvPr>
            <p:ph type="sldNum" sz="quarter" idx="12"/>
          </p:nvPr>
        </p:nvSpPr>
        <p:spPr/>
        <p:txBody>
          <a:bodyPr/>
          <a:lstStyle/>
          <a:p>
            <a:fld id="{92FB8604-3E91-4806-A5CC-428F0C480F73}" type="slidenum">
              <a:rPr lang="en-US" smtClean="0"/>
              <a:t>66</a:t>
            </a:fld>
            <a:endParaRPr lang="en-US"/>
          </a:p>
        </p:txBody>
      </p:sp>
      <p:sp>
        <p:nvSpPr>
          <p:cNvPr id="3" name="Rectangle 2">
            <a:extLst>
              <a:ext uri="{FF2B5EF4-FFF2-40B4-BE49-F238E27FC236}">
                <a16:creationId xmlns:a16="http://schemas.microsoft.com/office/drawing/2014/main" id="{2566A0CB-4E72-48A3-99A4-78B2416310C2}"/>
              </a:ext>
            </a:extLst>
          </p:cNvPr>
          <p:cNvSpPr/>
          <p:nvPr/>
        </p:nvSpPr>
        <p:spPr>
          <a:xfrm>
            <a:off x="0" y="-1"/>
            <a:ext cx="12192000" cy="6001643"/>
          </a:xfrm>
          <a:prstGeom prst="rect">
            <a:avLst/>
          </a:prstGeom>
        </p:spPr>
        <p:txBody>
          <a:bodyPr wrap="square">
            <a:spAutoFit/>
          </a:bodyPr>
          <a:lstStyle/>
          <a:p>
            <a:pPr algn="ctr"/>
            <a:r>
              <a:rPr lang="fr-FR" sz="9600" b="1" dirty="0">
                <a:solidFill>
                  <a:srgbClr val="00B0F0"/>
                </a:solidFill>
                <a:latin typeface="Palatino Linotype" panose="02040502050505030304" pitchFamily="18" charset="0"/>
              </a:rPr>
              <a:t>Do </a:t>
            </a:r>
            <a:r>
              <a:rPr lang="fr-FR" sz="9600" b="1" dirty="0" err="1">
                <a:solidFill>
                  <a:srgbClr val="00B0F0"/>
                </a:solidFill>
                <a:latin typeface="Palatino Linotype" panose="02040502050505030304" pitchFamily="18" charset="0"/>
              </a:rPr>
              <a:t>they</a:t>
            </a:r>
            <a:r>
              <a:rPr lang="fr-FR" sz="9600" b="1" dirty="0">
                <a:solidFill>
                  <a:srgbClr val="00B0F0"/>
                </a:solidFill>
                <a:latin typeface="Palatino Linotype" panose="02040502050505030304" pitchFamily="18" charset="0"/>
              </a:rPr>
              <a:t> </a:t>
            </a:r>
            <a:r>
              <a:rPr lang="fr-FR" sz="9600" b="1" dirty="0" err="1">
                <a:solidFill>
                  <a:srgbClr val="00B0F0"/>
                </a:solidFill>
                <a:latin typeface="Palatino Linotype" panose="02040502050505030304" pitchFamily="18" charset="0"/>
              </a:rPr>
              <a:t>even</a:t>
            </a:r>
            <a:r>
              <a:rPr lang="fr-FR" sz="9600" b="1" dirty="0">
                <a:solidFill>
                  <a:srgbClr val="00B0F0"/>
                </a:solidFill>
                <a:latin typeface="Palatino Linotype" panose="02040502050505030304" pitchFamily="18" charset="0"/>
              </a:rPr>
              <a:t> know about </a:t>
            </a:r>
            <a:r>
              <a:rPr lang="fr-FR" sz="9600" b="1" dirty="0" err="1">
                <a:solidFill>
                  <a:srgbClr val="00B0F0"/>
                </a:solidFill>
                <a:latin typeface="Palatino Linotype" panose="02040502050505030304" pitchFamily="18" charset="0"/>
              </a:rPr>
              <a:t>it</a:t>
            </a:r>
            <a:r>
              <a:rPr lang="fr-FR" sz="9600" b="1" dirty="0">
                <a:solidFill>
                  <a:srgbClr val="00B0F0"/>
                </a:solidFill>
                <a:latin typeface="Palatino Linotype" panose="02040502050505030304" pitchFamily="18" charset="0"/>
              </a:rPr>
              <a:t>?</a:t>
            </a:r>
          </a:p>
          <a:p>
            <a:pPr algn="ctr"/>
            <a:r>
              <a:rPr lang="fr-FR" sz="9600" b="1" dirty="0">
                <a:solidFill>
                  <a:srgbClr val="00B0F0"/>
                </a:solidFill>
                <a:latin typeface="Palatino Linotype" panose="02040502050505030304" pitchFamily="18" charset="0"/>
              </a:rPr>
              <a:t> If </a:t>
            </a:r>
            <a:r>
              <a:rPr lang="fr-FR" sz="9600" b="1" dirty="0" err="1">
                <a:solidFill>
                  <a:srgbClr val="00B0F0"/>
                </a:solidFill>
                <a:latin typeface="Palatino Linotype" panose="02040502050505030304" pitchFamily="18" charset="0"/>
              </a:rPr>
              <a:t>you</a:t>
            </a:r>
            <a:r>
              <a:rPr lang="fr-FR" sz="9600" b="1" dirty="0">
                <a:solidFill>
                  <a:srgbClr val="00B0F0"/>
                </a:solidFill>
                <a:latin typeface="Palatino Linotype" panose="02040502050505030304" pitchFamily="18" charset="0"/>
              </a:rPr>
              <a:t> </a:t>
            </a:r>
            <a:r>
              <a:rPr lang="fr-FR" sz="9600" b="1" dirty="0" err="1">
                <a:solidFill>
                  <a:srgbClr val="00B0F0"/>
                </a:solidFill>
                <a:latin typeface="Palatino Linotype" panose="02040502050505030304" pitchFamily="18" charset="0"/>
              </a:rPr>
              <a:t>think</a:t>
            </a:r>
            <a:r>
              <a:rPr lang="fr-FR" sz="9600" b="1" dirty="0">
                <a:solidFill>
                  <a:srgbClr val="00B0F0"/>
                </a:solidFill>
                <a:latin typeface="Palatino Linotype" panose="02040502050505030304" pitchFamily="18" charset="0"/>
              </a:rPr>
              <a:t> </a:t>
            </a:r>
            <a:r>
              <a:rPr lang="fr-FR" sz="9600" b="1" dirty="0" err="1">
                <a:solidFill>
                  <a:srgbClr val="00B0F0"/>
                </a:solidFill>
                <a:latin typeface="Palatino Linotype" panose="02040502050505030304" pitchFamily="18" charset="0"/>
              </a:rPr>
              <a:t>they</a:t>
            </a:r>
            <a:r>
              <a:rPr lang="fr-FR" sz="9600" b="1" dirty="0">
                <a:solidFill>
                  <a:srgbClr val="00B0F0"/>
                </a:solidFill>
                <a:latin typeface="Palatino Linotype" panose="02040502050505030304" pitchFamily="18" charset="0"/>
              </a:rPr>
              <a:t> do, </a:t>
            </a:r>
            <a:r>
              <a:rPr lang="fr-FR" sz="9600" b="1" dirty="0" err="1">
                <a:solidFill>
                  <a:srgbClr val="00B0F0"/>
                </a:solidFill>
                <a:latin typeface="Palatino Linotype" panose="02040502050505030304" pitchFamily="18" charset="0"/>
              </a:rPr>
              <a:t>think</a:t>
            </a:r>
            <a:r>
              <a:rPr lang="fr-FR" sz="9600" b="1" dirty="0">
                <a:solidFill>
                  <a:srgbClr val="00B0F0"/>
                </a:solidFill>
                <a:latin typeface="Palatino Linotype" panose="02040502050505030304" pitchFamily="18" charset="0"/>
              </a:rPr>
              <a:t> </a:t>
            </a:r>
            <a:r>
              <a:rPr lang="fr-FR" sz="9600" b="1" dirty="0" err="1">
                <a:solidFill>
                  <a:srgbClr val="00B0F0"/>
                </a:solidFill>
                <a:latin typeface="Palatino Linotype" panose="02040502050505030304" pitchFamily="18" charset="0"/>
              </a:rPr>
              <a:t>twice</a:t>
            </a:r>
            <a:r>
              <a:rPr lang="fr-FR" sz="9600" b="1" dirty="0">
                <a:solidFill>
                  <a:srgbClr val="00B0F0"/>
                </a:solidFill>
                <a:latin typeface="Palatino Linotype" panose="02040502050505030304" pitchFamily="18" charset="0"/>
              </a:rPr>
              <a:t>.</a:t>
            </a:r>
            <a:endParaRPr lang="fr-FR" sz="9600" b="1" i="0" dirty="0">
              <a:solidFill>
                <a:srgbClr val="00B0F0"/>
              </a:solidFill>
              <a:effectLst/>
              <a:latin typeface="Palatino Linotype" panose="02040502050505030304" pitchFamily="18" charset="0"/>
            </a:endParaRPr>
          </a:p>
        </p:txBody>
      </p:sp>
    </p:spTree>
    <p:extLst>
      <p:ext uri="{BB962C8B-B14F-4D97-AF65-F5344CB8AC3E}">
        <p14:creationId xmlns:p14="http://schemas.microsoft.com/office/powerpoint/2010/main" val="3603935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95FA883-4D93-4265-9BF3-72766FD0EEB4}"/>
              </a:ext>
            </a:extLst>
          </p:cNvPr>
          <p:cNvSpPr>
            <a:spLocks noGrp="1"/>
          </p:cNvSpPr>
          <p:nvPr>
            <p:ph type="sldNum" sz="quarter" idx="12"/>
          </p:nvPr>
        </p:nvSpPr>
        <p:spPr/>
        <p:txBody>
          <a:bodyPr/>
          <a:lstStyle/>
          <a:p>
            <a:fld id="{92FB8604-3E91-4806-A5CC-428F0C480F73}" type="slidenum">
              <a:rPr lang="en-US" smtClean="0"/>
              <a:t>67</a:t>
            </a:fld>
            <a:endParaRPr lang="en-US"/>
          </a:p>
        </p:txBody>
      </p:sp>
      <p:sp>
        <p:nvSpPr>
          <p:cNvPr id="3" name="Rectangle 2">
            <a:extLst>
              <a:ext uri="{FF2B5EF4-FFF2-40B4-BE49-F238E27FC236}">
                <a16:creationId xmlns:a16="http://schemas.microsoft.com/office/drawing/2014/main" id="{00092511-F805-4DF0-8A91-6CA6B82826DD}"/>
              </a:ext>
            </a:extLst>
          </p:cNvPr>
          <p:cNvSpPr/>
          <p:nvPr/>
        </p:nvSpPr>
        <p:spPr>
          <a:xfrm>
            <a:off x="0" y="0"/>
            <a:ext cx="12192000" cy="6244530"/>
          </a:xfrm>
          <a:prstGeom prst="rect">
            <a:avLst/>
          </a:prstGeom>
        </p:spPr>
        <p:txBody>
          <a:bodyPr wrap="square">
            <a:spAutoFit/>
          </a:bodyPr>
          <a:lstStyle/>
          <a:p>
            <a:pPr marR="0" lvl="0" algn="ctr">
              <a:lnSpc>
                <a:spcPct val="107000"/>
              </a:lnSpc>
              <a:spcBef>
                <a:spcPts val="0"/>
              </a:spcBef>
              <a:spcAft>
                <a:spcPts val="800"/>
              </a:spcAft>
            </a:pP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3. </a:t>
            </a:r>
            <a:r>
              <a:rPr lang="en-US" sz="5400">
                <a:solidFill>
                  <a:srgbClr val="92D050"/>
                </a:solidFill>
                <a:latin typeface="Palatino Linotype" panose="02040502050505030304" pitchFamily="18" charset="0"/>
                <a:ea typeface="Calibri" panose="020F0502020204030204" pitchFamily="34" charset="0"/>
                <a:cs typeface="Arial" panose="020B0604020202020204" pitchFamily="34" charset="0"/>
              </a:rPr>
              <a:t>Yahshua </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says, </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“if you practice your single eye in meditation, your whole body will be filled with light.” </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they do it?”</a:t>
            </a:r>
            <a:endParaRPr lang="en-US" sz="5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When you go to Eastern teaching and say single eye, that means </a:t>
            </a:r>
            <a:r>
              <a:rPr lang="en-US" sz="54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meditation</a:t>
            </a:r>
            <a:r>
              <a:rPr lang="en-US" sz="5400" dirty="0">
                <a:solidFill>
                  <a:srgbClr val="92D050"/>
                </a:solidFill>
                <a:latin typeface="Palatino Linotype" panose="02040502050505030304" pitchFamily="18" charset="0"/>
                <a:ea typeface="Calibri" panose="020F0502020204030204" pitchFamily="34" charset="0"/>
                <a:cs typeface="Arial" panose="020B0604020202020204" pitchFamily="34" charset="0"/>
              </a:rPr>
              <a:t> to go above the human thoughts</a:t>
            </a:r>
            <a:endParaRPr lang="en-US" sz="5400" dirty="0">
              <a:solidFill>
                <a:srgbClr val="92D050"/>
              </a:solidFill>
            </a:endParaRPr>
          </a:p>
        </p:txBody>
      </p:sp>
    </p:spTree>
    <p:extLst>
      <p:ext uri="{BB962C8B-B14F-4D97-AF65-F5344CB8AC3E}">
        <p14:creationId xmlns:p14="http://schemas.microsoft.com/office/powerpoint/2010/main" val="29919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C8A942-4826-4DD0-865A-0F8CDADBB07A}"/>
              </a:ext>
            </a:extLst>
          </p:cNvPr>
          <p:cNvSpPr>
            <a:spLocks noGrp="1"/>
          </p:cNvSpPr>
          <p:nvPr>
            <p:ph type="sldNum" sz="quarter" idx="12"/>
          </p:nvPr>
        </p:nvSpPr>
        <p:spPr/>
        <p:txBody>
          <a:bodyPr/>
          <a:lstStyle/>
          <a:p>
            <a:fld id="{92FB8604-3E91-4806-A5CC-428F0C480F73}" type="slidenum">
              <a:rPr lang="en-US" smtClean="0"/>
              <a:t>68</a:t>
            </a:fld>
            <a:endParaRPr lang="en-US"/>
          </a:p>
        </p:txBody>
      </p:sp>
      <p:sp>
        <p:nvSpPr>
          <p:cNvPr id="3" name="Rectangle 2">
            <a:extLst>
              <a:ext uri="{FF2B5EF4-FFF2-40B4-BE49-F238E27FC236}">
                <a16:creationId xmlns:a16="http://schemas.microsoft.com/office/drawing/2014/main" id="{67303500-2292-420D-AD09-077F8CEE1823}"/>
              </a:ext>
            </a:extLst>
          </p:cNvPr>
          <p:cNvSpPr/>
          <p:nvPr/>
        </p:nvSpPr>
        <p:spPr>
          <a:xfrm>
            <a:off x="0" y="-1"/>
            <a:ext cx="12191999" cy="597727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romanUcPeriod"/>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you want to walk on water?</a:t>
            </a:r>
            <a:endParaRPr lang="en-US" sz="45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you want to walk above your diseases, your troubles, all criticisms, distress, emotional desires?</a:t>
            </a:r>
            <a:endParaRPr lang="en-US" sz="45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Do you want to walk above all guilts?</a:t>
            </a:r>
            <a:endParaRPr lang="en-US" sz="45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Religions make you literally repeat that you are guilty, they want you to train your mind that you are guilty of everything</a:t>
            </a:r>
            <a:endParaRPr lang="en-US" sz="4500" dirty="0">
              <a:solidFill>
                <a:srgbClr val="92D050"/>
              </a:solidFill>
            </a:endParaRPr>
          </a:p>
        </p:txBody>
      </p:sp>
    </p:spTree>
    <p:extLst>
      <p:ext uri="{BB962C8B-B14F-4D97-AF65-F5344CB8AC3E}">
        <p14:creationId xmlns:p14="http://schemas.microsoft.com/office/powerpoint/2010/main" val="28985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DD5029-6419-4539-938F-5745CB00B710}"/>
              </a:ext>
            </a:extLst>
          </p:cNvPr>
          <p:cNvSpPr>
            <a:spLocks noGrp="1"/>
          </p:cNvSpPr>
          <p:nvPr>
            <p:ph type="sldNum" sz="quarter" idx="12"/>
          </p:nvPr>
        </p:nvSpPr>
        <p:spPr/>
        <p:txBody>
          <a:bodyPr/>
          <a:lstStyle/>
          <a:p>
            <a:fld id="{92FB8604-3E91-4806-A5CC-428F0C480F73}" type="slidenum">
              <a:rPr lang="en-US" smtClean="0"/>
              <a:t>69</a:t>
            </a:fld>
            <a:endParaRPr lang="en-US" dirty="0"/>
          </a:p>
        </p:txBody>
      </p:sp>
      <p:sp>
        <p:nvSpPr>
          <p:cNvPr id="3" name="Rectangle 2">
            <a:extLst>
              <a:ext uri="{FF2B5EF4-FFF2-40B4-BE49-F238E27FC236}">
                <a16:creationId xmlns:a16="http://schemas.microsoft.com/office/drawing/2014/main" id="{0A8C14F9-24DE-41C6-B903-F840DDD61CFB}"/>
              </a:ext>
            </a:extLst>
          </p:cNvPr>
          <p:cNvSpPr/>
          <p:nvPr/>
        </p:nvSpPr>
        <p:spPr>
          <a:xfrm>
            <a:off x="0" y="0"/>
            <a:ext cx="12192000" cy="588032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They accuse you of killing Yahshua with your sins. Something that happened more than 2000 years ago.</a:t>
            </a:r>
            <a:endParaRPr lang="en-US" sz="45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4500" dirty="0">
                <a:solidFill>
                  <a:srgbClr val="92D050"/>
                </a:solidFill>
                <a:latin typeface="Palatino Linotype" panose="02040502050505030304" pitchFamily="18" charset="0"/>
                <a:ea typeface="Calibri" panose="020F0502020204030204" pitchFamily="34" charset="0"/>
                <a:cs typeface="Arial" panose="020B0604020202020204" pitchFamily="34" charset="0"/>
              </a:rPr>
              <a:t>What do you have to do with Yahshua’s death when Yahshua Himself knew He had to come to teach us how to meet with the father in the upper room. For that, religious people would murder His body.</a:t>
            </a:r>
            <a:endParaRPr lang="en-US" sz="4500" dirty="0">
              <a:solidFill>
                <a:srgbClr val="92D050"/>
              </a:solidFill>
            </a:endParaRPr>
          </a:p>
        </p:txBody>
      </p:sp>
    </p:spTree>
    <p:extLst>
      <p:ext uri="{BB962C8B-B14F-4D97-AF65-F5344CB8AC3E}">
        <p14:creationId xmlns:p14="http://schemas.microsoft.com/office/powerpoint/2010/main" val="2108698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5C130B-D629-4C95-8AEC-521CCF870A24}"/>
              </a:ext>
            </a:extLst>
          </p:cNvPr>
          <p:cNvSpPr/>
          <p:nvPr/>
        </p:nvSpPr>
        <p:spPr>
          <a:xfrm>
            <a:off x="0" y="0"/>
            <a:ext cx="12191999" cy="701737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Let’s look at the hidden meaning of that story of Yahshua walking on the water.</a:t>
            </a:r>
            <a:endParaRPr lang="en-US" sz="54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 first thing that you’ll find out about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Matthew 14:22 </a:t>
            </a:r>
            <a:r>
              <a:rPr lang="en-US" sz="5400" dirty="0">
                <a:solidFill>
                  <a:srgbClr val="00B050"/>
                </a:solidFill>
                <a:latin typeface="Palatino Linotype" panose="02040502050505030304" pitchFamily="18" charset="0"/>
                <a:ea typeface="Calibri" panose="020F0502020204030204" pitchFamily="34" charset="0"/>
                <a:cs typeface="Arial" panose="020B0604020202020204" pitchFamily="34" charset="0"/>
              </a:rPr>
              <a:t>Yahshua sent His disciples to wait for Him on the other side while He dismissed (sent away) the crowds</a:t>
            </a:r>
            <a:endParaRPr lang="en-US" sz="5400" dirty="0">
              <a:solidFill>
                <a:srgbClr val="00B050"/>
              </a:solidFill>
            </a:endParaRPr>
          </a:p>
        </p:txBody>
      </p:sp>
      <p:sp>
        <p:nvSpPr>
          <p:cNvPr id="3" name="Slide Number Placeholder 2">
            <a:extLst>
              <a:ext uri="{FF2B5EF4-FFF2-40B4-BE49-F238E27FC236}">
                <a16:creationId xmlns:a16="http://schemas.microsoft.com/office/drawing/2014/main" id="{4DE6FE4C-DB50-41DC-983C-E9B49E216477}"/>
              </a:ext>
            </a:extLst>
          </p:cNvPr>
          <p:cNvSpPr>
            <a:spLocks noGrp="1"/>
          </p:cNvSpPr>
          <p:nvPr>
            <p:ph type="sldNum" sz="quarter" idx="12"/>
          </p:nvPr>
        </p:nvSpPr>
        <p:spPr/>
        <p:txBody>
          <a:bodyPr/>
          <a:lstStyle/>
          <a:p>
            <a:fld id="{92FB8604-3E91-4806-A5CC-428F0C480F73}" type="slidenum">
              <a:rPr lang="en-US" smtClean="0"/>
              <a:t>7</a:t>
            </a:fld>
            <a:endParaRPr lang="en-US"/>
          </a:p>
        </p:txBody>
      </p:sp>
    </p:spTree>
    <p:extLst>
      <p:ext uri="{BB962C8B-B14F-4D97-AF65-F5344CB8AC3E}">
        <p14:creationId xmlns:p14="http://schemas.microsoft.com/office/powerpoint/2010/main" val="346722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429B94-A2D8-452B-88DD-7A92E14D76A8}"/>
              </a:ext>
            </a:extLst>
          </p:cNvPr>
          <p:cNvSpPr>
            <a:spLocks noGrp="1"/>
          </p:cNvSpPr>
          <p:nvPr>
            <p:ph type="sldNum" sz="quarter" idx="12"/>
          </p:nvPr>
        </p:nvSpPr>
        <p:spPr/>
        <p:txBody>
          <a:bodyPr/>
          <a:lstStyle/>
          <a:p>
            <a:fld id="{92FB8604-3E91-4806-A5CC-428F0C480F73}" type="slidenum">
              <a:rPr lang="en-US" smtClean="0"/>
              <a:t>70</a:t>
            </a:fld>
            <a:endParaRPr lang="en-US"/>
          </a:p>
        </p:txBody>
      </p:sp>
      <p:sp>
        <p:nvSpPr>
          <p:cNvPr id="3" name="Rectangle 2">
            <a:extLst>
              <a:ext uri="{FF2B5EF4-FFF2-40B4-BE49-F238E27FC236}">
                <a16:creationId xmlns:a16="http://schemas.microsoft.com/office/drawing/2014/main" id="{2A083AC3-4A6A-489A-B49F-8C94B25C23EF}"/>
              </a:ext>
            </a:extLst>
          </p:cNvPr>
          <p:cNvSpPr/>
          <p:nvPr/>
        </p:nvSpPr>
        <p:spPr>
          <a:xfrm>
            <a:off x="0" y="0"/>
            <a:ext cx="12191999" cy="524592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He knew it before he even came and now you are accused of being guilty of His death?</a:t>
            </a:r>
            <a:endParaRPr lang="en-US" sz="63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It’s a conspiracy, what you have done in the past stays in the past</a:t>
            </a:r>
            <a:endParaRPr lang="en-US" sz="6300" dirty="0">
              <a:solidFill>
                <a:srgbClr val="92D050"/>
              </a:solidFill>
            </a:endParaRPr>
          </a:p>
        </p:txBody>
      </p:sp>
    </p:spTree>
    <p:extLst>
      <p:ext uri="{BB962C8B-B14F-4D97-AF65-F5344CB8AC3E}">
        <p14:creationId xmlns:p14="http://schemas.microsoft.com/office/powerpoint/2010/main" val="3078540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B3142B3-1564-4234-B493-DAB87F35B21D}"/>
              </a:ext>
            </a:extLst>
          </p:cNvPr>
          <p:cNvSpPr>
            <a:spLocks noGrp="1"/>
          </p:cNvSpPr>
          <p:nvPr>
            <p:ph type="sldNum" sz="quarter" idx="12"/>
          </p:nvPr>
        </p:nvSpPr>
        <p:spPr/>
        <p:txBody>
          <a:bodyPr/>
          <a:lstStyle/>
          <a:p>
            <a:fld id="{92FB8604-3E91-4806-A5CC-428F0C480F73}" type="slidenum">
              <a:rPr lang="en-US" smtClean="0"/>
              <a:t>71</a:t>
            </a:fld>
            <a:endParaRPr lang="en-US"/>
          </a:p>
        </p:txBody>
      </p:sp>
      <p:sp>
        <p:nvSpPr>
          <p:cNvPr id="3" name="Rectangle 2">
            <a:extLst>
              <a:ext uri="{FF2B5EF4-FFF2-40B4-BE49-F238E27FC236}">
                <a16:creationId xmlns:a16="http://schemas.microsoft.com/office/drawing/2014/main" id="{6888EE36-F4A8-4C8A-B178-4E1BA2322744}"/>
              </a:ext>
            </a:extLst>
          </p:cNvPr>
          <p:cNvSpPr/>
          <p:nvPr/>
        </p:nvSpPr>
        <p:spPr>
          <a:xfrm>
            <a:off x="0" y="0"/>
            <a:ext cx="12191999" cy="6878806"/>
          </a:xfrm>
          <a:prstGeom prst="rect">
            <a:avLst/>
          </a:prstGeom>
        </p:spPr>
        <p:txBody>
          <a:bodyPr wrap="square">
            <a:spAutoFit/>
          </a:bodyPr>
          <a:lstStyle/>
          <a:p>
            <a:pPr algn="ctr"/>
            <a:r>
              <a:rPr lang="en-US" sz="6300" dirty="0">
                <a:solidFill>
                  <a:srgbClr val="92D050"/>
                </a:solidFill>
                <a:latin typeface="Palatino Linotype" panose="02040502050505030304" pitchFamily="18" charset="0"/>
                <a:ea typeface="Calibri" panose="020F0502020204030204" pitchFamily="34" charset="0"/>
                <a:cs typeface="Arial" panose="020B0604020202020204" pitchFamily="34" charset="0"/>
              </a:rPr>
              <a:t>because your past creates your present and your present creates your future. Leave the past alone and leave the future alone worry about the present, let the past be the past and allow your future to carry on.</a:t>
            </a:r>
            <a:endParaRPr lang="en-US" sz="6300" dirty="0">
              <a:solidFill>
                <a:srgbClr val="92D050"/>
              </a:solidFill>
            </a:endParaRPr>
          </a:p>
        </p:txBody>
      </p:sp>
    </p:spTree>
    <p:extLst>
      <p:ext uri="{BB962C8B-B14F-4D97-AF65-F5344CB8AC3E}">
        <p14:creationId xmlns:p14="http://schemas.microsoft.com/office/powerpoint/2010/main" val="2401603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4DDA35-3601-4D49-9374-CF7F275A7E05}"/>
              </a:ext>
            </a:extLst>
          </p:cNvPr>
          <p:cNvSpPr>
            <a:spLocks noGrp="1"/>
          </p:cNvSpPr>
          <p:nvPr>
            <p:ph type="sldNum" sz="quarter" idx="12"/>
          </p:nvPr>
        </p:nvSpPr>
        <p:spPr/>
        <p:txBody>
          <a:bodyPr/>
          <a:lstStyle/>
          <a:p>
            <a:fld id="{92FB8604-3E91-4806-A5CC-428F0C480F73}" type="slidenum">
              <a:rPr lang="en-US" smtClean="0"/>
              <a:t>72</a:t>
            </a:fld>
            <a:endParaRPr lang="en-US"/>
          </a:p>
        </p:txBody>
      </p:sp>
      <p:sp>
        <p:nvSpPr>
          <p:cNvPr id="3" name="Rectangle 2">
            <a:extLst>
              <a:ext uri="{FF2B5EF4-FFF2-40B4-BE49-F238E27FC236}">
                <a16:creationId xmlns:a16="http://schemas.microsoft.com/office/drawing/2014/main" id="{E452C1D9-D743-4F21-A463-0EFF6777E202}"/>
              </a:ext>
            </a:extLst>
          </p:cNvPr>
          <p:cNvSpPr/>
          <p:nvPr/>
        </p:nvSpPr>
        <p:spPr>
          <a:xfrm>
            <a:off x="0" y="-985421"/>
            <a:ext cx="12192000" cy="6186309"/>
          </a:xfrm>
          <a:prstGeom prst="rect">
            <a:avLst/>
          </a:prstGeom>
        </p:spPr>
        <p:txBody>
          <a:bodyPr wrap="square">
            <a:spAutoFit/>
          </a:bodyPr>
          <a:lstStyle/>
          <a:p>
            <a:pPr algn="ctr"/>
            <a:endParaRPr lang="en-US" sz="9900" dirty="0">
              <a:solidFill>
                <a:srgbClr val="FFFF00"/>
              </a:solidFill>
              <a:latin typeface="Palatino Linotype" panose="02040502050505030304" pitchFamily="18" charset="0"/>
            </a:endParaRPr>
          </a:p>
          <a:p>
            <a:pPr algn="ctr"/>
            <a:r>
              <a:rPr lang="en-US" sz="9900" dirty="0">
                <a:solidFill>
                  <a:srgbClr val="FFFF00"/>
                </a:solidFill>
                <a:latin typeface="Palatino Linotype" panose="02040502050505030304" pitchFamily="18" charset="0"/>
              </a:rPr>
              <a:t>May Yahweh </a:t>
            </a:r>
          </a:p>
          <a:p>
            <a:pPr algn="ctr"/>
            <a:r>
              <a:rPr lang="en-US" sz="9900" dirty="0">
                <a:solidFill>
                  <a:srgbClr val="FFFF00"/>
                </a:solidFill>
                <a:latin typeface="Palatino Linotype" panose="02040502050505030304" pitchFamily="18" charset="0"/>
              </a:rPr>
              <a:t>shine His divine energy on you</a:t>
            </a:r>
          </a:p>
        </p:txBody>
      </p:sp>
    </p:spTree>
    <p:extLst>
      <p:ext uri="{BB962C8B-B14F-4D97-AF65-F5344CB8AC3E}">
        <p14:creationId xmlns:p14="http://schemas.microsoft.com/office/powerpoint/2010/main" val="3678370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32FCE7-BA0B-41FB-AEAF-56BCBB53D920}"/>
              </a:ext>
            </a:extLst>
          </p:cNvPr>
          <p:cNvSpPr/>
          <p:nvPr/>
        </p:nvSpPr>
        <p:spPr>
          <a:xfrm>
            <a:off x="0" y="0"/>
            <a:ext cx="12192000" cy="631095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solidFill>
                  <a:srgbClr val="00B050"/>
                </a:solidFill>
                <a:latin typeface="Palatino Linotype" panose="02040502050505030304" pitchFamily="18" charset="0"/>
                <a:ea typeface="Calibri" panose="020F0502020204030204" pitchFamily="34" charset="0"/>
                <a:cs typeface="Arial" panose="020B0604020202020204" pitchFamily="34" charset="0"/>
              </a:rPr>
              <a:t>It is a very important point to understand.</a:t>
            </a:r>
            <a:endParaRPr lang="en-US" sz="48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 disciples are those people who are into meditation, those people He sent to the other side to wait for Him.</a:t>
            </a:r>
            <a:endParaRPr lang="en-US" sz="48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B050"/>
                </a:solidFill>
                <a:latin typeface="Palatino Linotype" panose="02040502050505030304" pitchFamily="18" charset="0"/>
                <a:ea typeface="Calibri" panose="020F0502020204030204" pitchFamily="34" charset="0"/>
                <a:cs typeface="Arial" panose="020B0604020202020204" pitchFamily="34" charset="0"/>
              </a:rPr>
              <a:t>That means the other side of consciousness, the higher realm of consciousness, where you wait in meditation for Christ to come, that what’s that means.</a:t>
            </a:r>
            <a:endParaRPr lang="en-US" sz="4800" dirty="0">
              <a:solidFill>
                <a:srgbClr val="00B050"/>
              </a:solidFill>
            </a:endParaRPr>
          </a:p>
        </p:txBody>
      </p:sp>
      <p:sp>
        <p:nvSpPr>
          <p:cNvPr id="3" name="Slide Number Placeholder 2">
            <a:extLst>
              <a:ext uri="{FF2B5EF4-FFF2-40B4-BE49-F238E27FC236}">
                <a16:creationId xmlns:a16="http://schemas.microsoft.com/office/drawing/2014/main" id="{41FA8AF8-2A78-4E19-BC8B-0CD7EF9B0E7A}"/>
              </a:ext>
            </a:extLst>
          </p:cNvPr>
          <p:cNvSpPr>
            <a:spLocks noGrp="1"/>
          </p:cNvSpPr>
          <p:nvPr>
            <p:ph type="sldNum" sz="quarter" idx="12"/>
          </p:nvPr>
        </p:nvSpPr>
        <p:spPr/>
        <p:txBody>
          <a:bodyPr/>
          <a:lstStyle/>
          <a:p>
            <a:fld id="{92FB8604-3E91-4806-A5CC-428F0C480F73}" type="slidenum">
              <a:rPr lang="en-US" smtClean="0"/>
              <a:t>8</a:t>
            </a:fld>
            <a:endParaRPr lang="en-US"/>
          </a:p>
        </p:txBody>
      </p:sp>
    </p:spTree>
    <p:extLst>
      <p:ext uri="{BB962C8B-B14F-4D97-AF65-F5344CB8AC3E}">
        <p14:creationId xmlns:p14="http://schemas.microsoft.com/office/powerpoint/2010/main" val="975133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C6F06-5373-43AD-9386-88EDE4C50D3D}"/>
              </a:ext>
            </a:extLst>
          </p:cNvPr>
          <p:cNvSpPr>
            <a:spLocks noGrp="1"/>
          </p:cNvSpPr>
          <p:nvPr>
            <p:ph type="sldNum" sz="quarter" idx="12"/>
          </p:nvPr>
        </p:nvSpPr>
        <p:spPr/>
        <p:txBody>
          <a:bodyPr/>
          <a:lstStyle/>
          <a:p>
            <a:fld id="{92FB8604-3E91-4806-A5CC-428F0C480F73}" type="slidenum">
              <a:rPr lang="en-US" smtClean="0"/>
              <a:t>9</a:t>
            </a:fld>
            <a:endParaRPr lang="en-US"/>
          </a:p>
        </p:txBody>
      </p:sp>
      <p:sp>
        <p:nvSpPr>
          <p:cNvPr id="3" name="Rectangle 2">
            <a:extLst>
              <a:ext uri="{FF2B5EF4-FFF2-40B4-BE49-F238E27FC236}">
                <a16:creationId xmlns:a16="http://schemas.microsoft.com/office/drawing/2014/main" id="{1592359D-63DA-4403-A228-E7A7B3A8B304}"/>
              </a:ext>
            </a:extLst>
          </p:cNvPr>
          <p:cNvSpPr/>
          <p:nvPr/>
        </p:nvSpPr>
        <p:spPr>
          <a:xfrm>
            <a:off x="0" y="-1"/>
            <a:ext cx="12192000" cy="6740307"/>
          </a:xfrm>
          <a:prstGeom prst="rect">
            <a:avLst/>
          </a:prstGeom>
        </p:spPr>
        <p:txBody>
          <a:bodyPr wrap="square">
            <a:spAutoFit/>
          </a:bodyPr>
          <a:lstStyle/>
          <a:p>
            <a:pPr algn="ctr"/>
            <a:r>
              <a:rPr lang="en-US" sz="7200" dirty="0">
                <a:solidFill>
                  <a:schemeClr val="accent2">
                    <a:lumMod val="60000"/>
                    <a:lumOff val="40000"/>
                  </a:schemeClr>
                </a:solidFill>
                <a:latin typeface="Bodoni MT Black" panose="02070A03080606020203" pitchFamily="18" charset="0"/>
                <a:cs typeface="Arial" panose="020B0604020202020204" pitchFamily="34" charset="0"/>
              </a:rPr>
              <a:t>The Christ is that </a:t>
            </a:r>
            <a:r>
              <a:rPr lang="en-US" sz="7200" dirty="0">
                <a:solidFill>
                  <a:srgbClr val="FF0000"/>
                </a:solidFill>
                <a:latin typeface="Bodoni MT Black" panose="02070A03080606020203" pitchFamily="18" charset="0"/>
                <a:cs typeface="Arial" panose="020B0604020202020204" pitchFamily="34" charset="0"/>
              </a:rPr>
              <a:t>anointed oil </a:t>
            </a:r>
            <a:r>
              <a:rPr lang="en-US" sz="7200" dirty="0">
                <a:solidFill>
                  <a:schemeClr val="accent2">
                    <a:lumMod val="60000"/>
                    <a:lumOff val="40000"/>
                  </a:schemeClr>
                </a:solidFill>
                <a:latin typeface="Bodoni MT Black" panose="02070A03080606020203" pitchFamily="18" charset="0"/>
                <a:cs typeface="Arial" panose="020B0604020202020204" pitchFamily="34" charset="0"/>
              </a:rPr>
              <a:t>inside of your spinal, waiting for you to activate it to go through your chakras to take you to your source </a:t>
            </a:r>
            <a:endParaRPr lang="fr-FR" sz="7200" dirty="0">
              <a:solidFill>
                <a:schemeClr val="accent2">
                  <a:lumMod val="60000"/>
                  <a:lumOff val="40000"/>
                </a:schemeClr>
              </a:solidFill>
              <a:latin typeface="Bodoni MT Black" panose="02070A03080606020203" pitchFamily="18" charset="0"/>
            </a:endParaRPr>
          </a:p>
        </p:txBody>
      </p:sp>
    </p:spTree>
    <p:extLst>
      <p:ext uri="{BB962C8B-B14F-4D97-AF65-F5344CB8AC3E}">
        <p14:creationId xmlns:p14="http://schemas.microsoft.com/office/powerpoint/2010/main" val="357149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sland design templat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sland design slides.potx" id="{5D7C5807-6DD8-49ED-901B-9094A9BD792B}" vid="{EDDDA1B0-F8E2-4B33-B027-7D47A75ECBBC}"/>
    </a:ext>
  </a:extLst>
</a:theme>
</file>

<file path=ppt/theme/theme2.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Island design slides(2)</Template>
  <TotalTime>156</TotalTime>
  <Words>3001</Words>
  <Application>Microsoft Office PowerPoint</Application>
  <PresentationFormat>Widescreen</PresentationFormat>
  <Paragraphs>185</Paragraphs>
  <Slides>72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72</vt:i4>
      </vt:variant>
    </vt:vector>
  </HeadingPairs>
  <TitlesOfParts>
    <vt:vector size="79" baseType="lpstr">
      <vt:lpstr>Arial</vt:lpstr>
      <vt:lpstr>Bodoni MT Black</vt:lpstr>
      <vt:lpstr>Calibri</vt:lpstr>
      <vt:lpstr>Helvetica Neue</vt:lpstr>
      <vt:lpstr>Palatino Linotype</vt:lpstr>
      <vt:lpstr>Verdana</vt:lpstr>
      <vt:lpstr>Island design template</vt:lpstr>
      <vt:lpstr>The Hidden Meaning of Yahshua Walked on The Water.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Hidden Meaning of Yahshua Walked on The Water.</dc:title>
  <dc:creator>PIERRE ETIENNE</dc:creator>
  <cp:lastModifiedBy>PIERRE ETIENNE</cp:lastModifiedBy>
  <cp:revision>42</cp:revision>
  <dcterms:created xsi:type="dcterms:W3CDTF">2018-04-29T01:58:34Z</dcterms:created>
  <dcterms:modified xsi:type="dcterms:W3CDTF">2018-06-16T20:51:30Z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