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6"/>
  </p:notesMasterIdLst>
  <p:handoutMasterIdLst>
    <p:handoutMasterId r:id="rId27"/>
  </p:handoutMasterIdLst>
  <p:sldIdLst>
    <p:sldId id="267" r:id="rId5"/>
    <p:sldId id="273" r:id="rId6"/>
    <p:sldId id="277" r:id="rId7"/>
    <p:sldId id="274" r:id="rId8"/>
    <p:sldId id="275" r:id="rId9"/>
    <p:sldId id="276" r:id="rId10"/>
    <p:sldId id="278" r:id="rId11"/>
    <p:sldId id="280" r:id="rId12"/>
    <p:sldId id="281" r:id="rId13"/>
    <p:sldId id="279" r:id="rId14"/>
    <p:sldId id="282" r:id="rId15"/>
    <p:sldId id="283" r:id="rId16"/>
    <p:sldId id="284" r:id="rId17"/>
    <p:sldId id="285" r:id="rId18"/>
    <p:sldId id="286" r:id="rId19"/>
    <p:sldId id="287" r:id="rId20"/>
    <p:sldId id="288" r:id="rId21"/>
    <p:sldId id="289" r:id="rId22"/>
    <p:sldId id="290" r:id="rId23"/>
    <p:sldId id="291" r:id="rId24"/>
    <p:sldId id="292" r:id="rId2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9" autoAdjust="0"/>
  </p:normalViewPr>
  <p:slideViewPr>
    <p:cSldViewPr>
      <p:cViewPr varScale="1">
        <p:scale>
          <a:sx n="88" d="100"/>
          <a:sy n="88" d="100"/>
        </p:scale>
        <p:origin x="374" y="82"/>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2/11/2018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2/11/2018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D91945DC-2194-499E-B7B6-6B84F1462A73}" type="datetime1">
              <a:rPr lang="en-US" smtClean="0"/>
              <a:t>2/11/2018</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2200658-4E8D-4244-84EF-9E2E1FD4E48E}" type="datetime1">
              <a:rPr lang="en-US" smtClean="0"/>
              <a:t>2/11/2018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7C9E75C4-AA04-4BAE-A10F-7658F696297E}" type="datetime1">
              <a:rPr lang="en-US" smtClean="0"/>
              <a:t>2/11/2018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D224532-CCAB-48EA-82D5-CB0E96500FA4}" type="datetime1">
              <a:rPr lang="en-US" smtClean="0"/>
              <a:t>2/11/2018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2A9C262-3930-4D6A-BB26-D9F59196FD85}" type="datetime1">
              <a:rPr lang="en-US" smtClean="0"/>
              <a:t>2/11/2018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D92DAA9-3EF4-4DB3-9DF2-474C239A83B0}" type="datetime1">
              <a:rPr lang="en-US" smtClean="0"/>
              <a:t>2/11/2018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BCAB1256-385E-454E-9086-90CFA68015DB}" type="datetime1">
              <a:rPr lang="en-US" smtClean="0"/>
              <a:t>2/11/2018</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5C477FE-923A-4B80-8335-9D059341D987}" type="datetime1">
              <a:rPr lang="en-US" smtClean="0"/>
              <a:t>2/11/2018</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66922FBF-A1BE-465A-B42F-EBAC5D99C3B5}" type="datetime1">
              <a:rPr lang="en-US" smtClean="0"/>
              <a:t>2/11/2018</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81B8C7C-2952-4F53-9A2C-A2D54C1DCCCC}" type="datetime1">
              <a:rPr lang="en-US" smtClean="0"/>
              <a:t>2/11/2018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5B5A4A25-CCE1-4279-8D83-F9F142528A9D}" type="datetime1">
              <a:rPr lang="en-US" smtClean="0"/>
              <a:t>2/11/2018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F765ECD-286E-470B-9EAD-964DE36A007A}" type="datetime1">
              <a:rPr lang="en-US" smtClean="0"/>
              <a:t>2/11/2018</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676400"/>
            <a:ext cx="12188825" cy="3124200"/>
          </a:xfrm>
        </p:spPr>
        <p:txBody>
          <a:bodyPr>
            <a:noAutofit/>
          </a:bodyPr>
          <a:lstStyle/>
          <a:p>
            <a:r>
              <a:rPr lang="en-US" sz="6400" b="1" dirty="0">
                <a:solidFill>
                  <a:srgbClr val="0070C0"/>
                </a:solidFill>
              </a:rPr>
              <a:t>Two</a:t>
            </a:r>
            <a:r>
              <a:rPr lang="en-US" sz="6400" dirty="0"/>
              <a:t> </a:t>
            </a:r>
            <a:r>
              <a:rPr lang="en-US" sz="6400" b="1" dirty="0">
                <a:solidFill>
                  <a:srgbClr val="0070C0"/>
                </a:solidFill>
              </a:rPr>
              <a:t>Simple steps </a:t>
            </a:r>
            <a:r>
              <a:rPr lang="en-US" sz="6400" dirty="0"/>
              <a:t>that have the power to eliminate all problems in your life for Ever</a:t>
            </a:r>
          </a:p>
        </p:txBody>
      </p:sp>
      <p:sp>
        <p:nvSpPr>
          <p:cNvPr id="5" name="Slide Number Placeholder 4"/>
          <p:cNvSpPr>
            <a:spLocks noGrp="1"/>
          </p:cNvSpPr>
          <p:nvPr>
            <p:ph type="sldNum" sz="quarter" idx="12"/>
          </p:nvPr>
        </p:nvSpPr>
        <p:spPr/>
        <p:txBody>
          <a:bodyPr/>
          <a:lstStyle/>
          <a:p>
            <a:fld id="{DF28FB93-0A08-4E7D-8E63-9EFA29F1E093}" type="slidenum">
              <a:rPr lang="en-US" smtClean="0"/>
              <a:pPr/>
              <a:t>1</a:t>
            </a:fld>
            <a:endParaRPr lang="en-US"/>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212" y="304800"/>
            <a:ext cx="11582400" cy="5705280"/>
          </a:xfrm>
          <a:prstGeom prst="rect">
            <a:avLst/>
          </a:prstGeom>
        </p:spPr>
        <p:txBody>
          <a:bodyPr wrap="square">
            <a:spAutoFit/>
          </a:bodyPr>
          <a:lstStyle/>
          <a:p>
            <a:pPr marL="342900" marR="0" lvl="0" indent="-342900" algn="ctr">
              <a:lnSpc>
                <a:spcPct val="107000"/>
              </a:lnSpc>
              <a:spcBef>
                <a:spcPts val="0"/>
              </a:spcBef>
              <a:spcAft>
                <a:spcPts val="0"/>
              </a:spcAft>
              <a:buFont typeface="+mj-lt"/>
              <a:buAutoNum type="arabicPeriod"/>
            </a:pPr>
            <a:r>
              <a:rPr lang="en-US" sz="4800" dirty="0">
                <a:latin typeface="Palatino Linotype" panose="02040502050505030304" pitchFamily="18" charset="0"/>
                <a:ea typeface="Calibri" panose="020F0502020204030204" pitchFamily="34" charset="0"/>
                <a:cs typeface="Arial" panose="020B0604020202020204" pitchFamily="34" charset="0"/>
              </a:rPr>
              <a:t>It is the difficulty you assign to it.</a:t>
            </a:r>
            <a:endParaRPr lang="en-US" sz="4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ctr">
              <a:lnSpc>
                <a:spcPct val="107000"/>
              </a:lnSpc>
              <a:spcBef>
                <a:spcPts val="0"/>
              </a:spcBef>
              <a:spcAft>
                <a:spcPts val="800"/>
              </a:spcAft>
              <a:buFont typeface="+mj-lt"/>
              <a:buAutoNum type="arabicPeriod"/>
            </a:pPr>
            <a:r>
              <a:rPr lang="en-US" sz="4800" dirty="0">
                <a:latin typeface="Palatino Linotype" panose="02040502050505030304" pitchFamily="18" charset="0"/>
                <a:ea typeface="Calibri" panose="020F0502020204030204" pitchFamily="34" charset="0"/>
                <a:cs typeface="Arial" panose="020B0604020202020204" pitchFamily="34" charset="0"/>
              </a:rPr>
              <a:t>You make a situation a problem the way you conceive it; the way you perceive it.</a:t>
            </a:r>
            <a:endParaRPr lang="en-US" sz="4400" dirty="0">
              <a:latin typeface="Calibri" panose="020F0502020204030204" pitchFamily="34" charset="0"/>
              <a:ea typeface="Calibri" panose="020F0502020204030204" pitchFamily="34" charset="0"/>
              <a:cs typeface="Arial" panose="020B0604020202020204" pitchFamily="34" charset="0"/>
            </a:endParaRPr>
          </a:p>
          <a:p>
            <a:pPr algn="ctr"/>
            <a:r>
              <a:rPr lang="en-US" sz="4800" dirty="0">
                <a:latin typeface="Palatino Linotype" panose="02040502050505030304" pitchFamily="18" charset="0"/>
                <a:ea typeface="Calibri" panose="020F0502020204030204" pitchFamily="34" charset="0"/>
                <a:cs typeface="Arial" panose="020B0604020202020204" pitchFamily="34" charset="0"/>
              </a:rPr>
              <a:t>The Holy spirit by Paul says </a:t>
            </a:r>
            <a:r>
              <a:rPr lang="en-US" sz="5400" b="1" dirty="0">
                <a:solidFill>
                  <a:srgbClr val="000000"/>
                </a:solidFill>
                <a:latin typeface="Verdana" panose="020B0604030504040204" pitchFamily="34" charset="0"/>
                <a:ea typeface="Calibri" panose="020F0502020204030204" pitchFamily="34" charset="0"/>
                <a:cs typeface="Arial" panose="020B0604020202020204" pitchFamily="34" charset="0"/>
              </a:rPr>
              <a:t>Rom. 8:28 </a:t>
            </a:r>
            <a:r>
              <a:rPr lang="en-US" sz="48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And we know that in all things Elohim works for the good of those who love him</a:t>
            </a:r>
            <a:r>
              <a:rPr lang="en-US" sz="48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a:t>
            </a:r>
            <a:endParaRPr lang="en-US" sz="4800" dirty="0"/>
          </a:p>
        </p:txBody>
      </p:sp>
      <p:sp>
        <p:nvSpPr>
          <p:cNvPr id="3" name="Slide Number Placeholder 2"/>
          <p:cNvSpPr>
            <a:spLocks noGrp="1"/>
          </p:cNvSpPr>
          <p:nvPr>
            <p:ph type="sldNum" sz="quarter" idx="12"/>
          </p:nvPr>
        </p:nvSpPr>
        <p:spPr/>
        <p:txBody>
          <a:bodyPr/>
          <a:lstStyle/>
          <a:p>
            <a:fld id="{DF28FB93-0A08-4E7D-8E63-9EFA29F1E093}" type="slidenum">
              <a:rPr lang="en-US" smtClean="0"/>
              <a:pPr/>
              <a:t>10</a:t>
            </a:fld>
            <a:endParaRPr lang="en-US"/>
          </a:p>
        </p:txBody>
      </p:sp>
    </p:spTree>
    <p:extLst>
      <p:ext uri="{BB962C8B-B14F-4D97-AF65-F5344CB8AC3E}">
        <p14:creationId xmlns:p14="http://schemas.microsoft.com/office/powerpoint/2010/main" val="192278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12" y="152400"/>
            <a:ext cx="12192000" cy="6555641"/>
          </a:xfrm>
          <a:prstGeom prst="rect">
            <a:avLst/>
          </a:prstGeom>
        </p:spPr>
        <p:txBody>
          <a:bodyPr wrap="square">
            <a:spAutoFit/>
          </a:bodyPr>
          <a:lstStyle/>
          <a:p>
            <a:pPr algn="ctr"/>
            <a:r>
              <a:rPr lang="en-US" sz="4800" dirty="0">
                <a:solidFill>
                  <a:srgbClr val="000000"/>
                </a:solidFill>
                <a:latin typeface="Verdana" panose="020B0604030504040204" pitchFamily="34" charset="0"/>
                <a:ea typeface="Calibri" panose="020F0502020204030204" pitchFamily="34" charset="0"/>
                <a:cs typeface="Arial" panose="020B0604020202020204" pitchFamily="34" charset="0"/>
              </a:rPr>
              <a:t>When there is something you don’t like, bless it. Yahweh says to give thanks to everything. </a:t>
            </a:r>
          </a:p>
          <a:p>
            <a:pPr algn="ctr"/>
            <a:r>
              <a:rPr lang="en-US" sz="6000" b="1" dirty="0">
                <a:solidFill>
                  <a:srgbClr val="000000"/>
                </a:solidFill>
                <a:latin typeface="Verdana" panose="020B0604030504040204" pitchFamily="34" charset="0"/>
                <a:ea typeface="Calibri" panose="020F0502020204030204" pitchFamily="34" charset="0"/>
                <a:cs typeface="Arial" panose="020B0604020202020204" pitchFamily="34" charset="0"/>
              </a:rPr>
              <a:t>1 Thessalonians 5:18 </a:t>
            </a:r>
            <a:r>
              <a:rPr lang="en-US" sz="3600" b="1" baseline="30000" dirty="0">
                <a:solidFill>
                  <a:srgbClr val="000000"/>
                </a:solidFill>
                <a:latin typeface="Arial" panose="020B0604020202020204" pitchFamily="34" charset="0"/>
                <a:ea typeface="Times New Roman" panose="02020603050405020304" pitchFamily="18" charset="0"/>
              </a:rPr>
              <a:t> </a:t>
            </a:r>
            <a:r>
              <a:rPr lang="en-US" sz="5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In everything be thankful, because this is Elohim’s will for you in the Messiah Yahshuah</a:t>
            </a:r>
            <a:endParaRPr lang="en-US" sz="4800" dirty="0"/>
          </a:p>
        </p:txBody>
      </p:sp>
      <p:sp>
        <p:nvSpPr>
          <p:cNvPr id="3" name="Slide Number Placeholder 2"/>
          <p:cNvSpPr>
            <a:spLocks noGrp="1"/>
          </p:cNvSpPr>
          <p:nvPr>
            <p:ph type="sldNum" sz="quarter" idx="12"/>
          </p:nvPr>
        </p:nvSpPr>
        <p:spPr/>
        <p:txBody>
          <a:bodyPr/>
          <a:lstStyle/>
          <a:p>
            <a:fld id="{DF28FB93-0A08-4E7D-8E63-9EFA29F1E093}" type="slidenum">
              <a:rPr lang="en-US" smtClean="0"/>
              <a:pPr/>
              <a:t>11</a:t>
            </a:fld>
            <a:endParaRPr lang="en-US"/>
          </a:p>
        </p:txBody>
      </p:sp>
    </p:spTree>
    <p:extLst>
      <p:ext uri="{BB962C8B-B14F-4D97-AF65-F5344CB8AC3E}">
        <p14:creationId xmlns:p14="http://schemas.microsoft.com/office/powerpoint/2010/main" val="268188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212" y="381000"/>
            <a:ext cx="11582400" cy="5632311"/>
          </a:xfrm>
          <a:prstGeom prst="rect">
            <a:avLst/>
          </a:prstGeom>
        </p:spPr>
        <p:txBody>
          <a:bodyPr wrap="square">
            <a:spAutoFit/>
          </a:bodyPr>
          <a:lstStyle/>
          <a:p>
            <a:pPr algn="ctr"/>
            <a:r>
              <a:rPr lang="fr-FR" sz="7200" dirty="0">
                <a:solidFill>
                  <a:srgbClr val="000000"/>
                </a:solidFill>
                <a:latin typeface="Helvetica Neue"/>
              </a:rPr>
              <a:t>1 Thessaloniciens 5:18</a:t>
            </a:r>
          </a:p>
          <a:p>
            <a:pPr algn="ctr"/>
            <a:r>
              <a:rPr lang="fr-FR" sz="7200" b="1" baseline="30000" dirty="0">
                <a:solidFill>
                  <a:srgbClr val="000000"/>
                </a:solidFill>
                <a:latin typeface="Arial" panose="020B0604020202020204" pitchFamily="34" charset="0"/>
              </a:rPr>
              <a:t>18 </a:t>
            </a:r>
            <a:r>
              <a:rPr lang="fr-FR" sz="7200" dirty="0">
                <a:solidFill>
                  <a:srgbClr val="000000"/>
                </a:solidFill>
                <a:latin typeface="Helvetica Neue"/>
              </a:rPr>
              <a:t>Rendez grâces en toutes choses, car c’est à votre égard la volonté d’Elohim en Yahshua-Christ.</a:t>
            </a:r>
            <a:endParaRPr lang="fr-FR" sz="7200" b="0" i="0" dirty="0">
              <a:solidFill>
                <a:srgbClr val="000000"/>
              </a:solidFill>
              <a:effectLst/>
              <a:latin typeface="Helvetica Neue"/>
            </a:endParaRPr>
          </a:p>
        </p:txBody>
      </p:sp>
      <p:sp>
        <p:nvSpPr>
          <p:cNvPr id="3" name="Slide Number Placeholder 2"/>
          <p:cNvSpPr>
            <a:spLocks noGrp="1"/>
          </p:cNvSpPr>
          <p:nvPr>
            <p:ph type="sldNum" sz="quarter" idx="12"/>
          </p:nvPr>
        </p:nvSpPr>
        <p:spPr/>
        <p:txBody>
          <a:bodyPr/>
          <a:lstStyle/>
          <a:p>
            <a:fld id="{DF28FB93-0A08-4E7D-8E63-9EFA29F1E093}" type="slidenum">
              <a:rPr lang="en-US" smtClean="0"/>
              <a:pPr/>
              <a:t>12</a:t>
            </a:fld>
            <a:endParaRPr lang="en-US"/>
          </a:p>
        </p:txBody>
      </p:sp>
    </p:spTree>
    <p:extLst>
      <p:ext uri="{BB962C8B-B14F-4D97-AF65-F5344CB8AC3E}">
        <p14:creationId xmlns:p14="http://schemas.microsoft.com/office/powerpoint/2010/main" val="7676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212" y="1219200"/>
            <a:ext cx="11506199" cy="4524315"/>
          </a:xfrm>
          <a:prstGeom prst="rect">
            <a:avLst/>
          </a:prstGeom>
        </p:spPr>
        <p:txBody>
          <a:bodyPr wrap="square">
            <a:spAutoFit/>
          </a:bodyPr>
          <a:lstStyle/>
          <a:p>
            <a:pPr algn="ctr"/>
            <a:r>
              <a:rPr lang="en-US" sz="96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There is no accident or coincidence in life</a:t>
            </a:r>
            <a:endParaRPr lang="en-US" sz="9600" dirty="0"/>
          </a:p>
        </p:txBody>
      </p:sp>
      <p:sp>
        <p:nvSpPr>
          <p:cNvPr id="3" name="Slide Number Placeholder 2"/>
          <p:cNvSpPr>
            <a:spLocks noGrp="1"/>
          </p:cNvSpPr>
          <p:nvPr>
            <p:ph type="sldNum" sz="quarter" idx="12"/>
          </p:nvPr>
        </p:nvSpPr>
        <p:spPr/>
        <p:txBody>
          <a:bodyPr/>
          <a:lstStyle/>
          <a:p>
            <a:fld id="{DF28FB93-0A08-4E7D-8E63-9EFA29F1E093}" type="slidenum">
              <a:rPr lang="en-US" smtClean="0"/>
              <a:pPr/>
              <a:t>13</a:t>
            </a:fld>
            <a:endParaRPr lang="en-US"/>
          </a:p>
        </p:txBody>
      </p:sp>
    </p:spTree>
    <p:extLst>
      <p:ext uri="{BB962C8B-B14F-4D97-AF65-F5344CB8AC3E}">
        <p14:creationId xmlns:p14="http://schemas.microsoft.com/office/powerpoint/2010/main" val="95193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212" y="762000"/>
            <a:ext cx="11582400" cy="4154984"/>
          </a:xfrm>
          <a:prstGeom prst="rect">
            <a:avLst/>
          </a:prstGeom>
        </p:spPr>
        <p:txBody>
          <a:bodyPr wrap="square">
            <a:spAutoFit/>
          </a:bodyPr>
          <a:lstStyle/>
          <a:p>
            <a:pPr algn="ctr"/>
            <a:r>
              <a:rPr lang="en-US" sz="8800" dirty="0">
                <a:latin typeface="Palatino Linotype" panose="02040502050505030304" pitchFamily="18" charset="0"/>
                <a:ea typeface="Calibri" panose="020F0502020204030204" pitchFamily="34" charset="0"/>
                <a:cs typeface="Arial" panose="020B0604020202020204" pitchFamily="34" charset="0"/>
              </a:rPr>
              <a:t>Step 2. </a:t>
            </a:r>
          </a:p>
          <a:p>
            <a:pPr algn="ctr"/>
            <a:r>
              <a:rPr lang="en-US" sz="8800" dirty="0">
                <a:latin typeface="Palatino Linotype" panose="02040502050505030304" pitchFamily="18" charset="0"/>
                <a:ea typeface="Calibri" panose="020F0502020204030204" pitchFamily="34" charset="0"/>
                <a:cs typeface="Arial" panose="020B0604020202020204" pitchFamily="34" charset="0"/>
              </a:rPr>
              <a:t>Do not think about it, do not talk about it</a:t>
            </a:r>
            <a:endParaRPr lang="en-US" sz="8800" dirty="0"/>
          </a:p>
        </p:txBody>
      </p:sp>
      <p:sp>
        <p:nvSpPr>
          <p:cNvPr id="3" name="Slide Number Placeholder 2"/>
          <p:cNvSpPr>
            <a:spLocks noGrp="1"/>
          </p:cNvSpPr>
          <p:nvPr>
            <p:ph type="sldNum" sz="quarter" idx="12"/>
          </p:nvPr>
        </p:nvSpPr>
        <p:spPr/>
        <p:txBody>
          <a:bodyPr/>
          <a:lstStyle/>
          <a:p>
            <a:fld id="{DF28FB93-0A08-4E7D-8E63-9EFA29F1E093}" type="slidenum">
              <a:rPr lang="en-US" smtClean="0"/>
              <a:pPr/>
              <a:t>14</a:t>
            </a:fld>
            <a:endParaRPr lang="en-US"/>
          </a:p>
        </p:txBody>
      </p:sp>
    </p:spTree>
    <p:extLst>
      <p:ext uri="{BB962C8B-B14F-4D97-AF65-F5344CB8AC3E}">
        <p14:creationId xmlns:p14="http://schemas.microsoft.com/office/powerpoint/2010/main" val="115850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2743200"/>
            <a:ext cx="11582400" cy="1446550"/>
          </a:xfrm>
          <a:prstGeom prst="rect">
            <a:avLst/>
          </a:prstGeom>
        </p:spPr>
        <p:txBody>
          <a:bodyPr wrap="square">
            <a:spAutoFit/>
          </a:bodyPr>
          <a:lstStyle/>
          <a:p>
            <a:pPr algn="ctr"/>
            <a:r>
              <a:rPr lang="en-US" sz="8800" dirty="0">
                <a:latin typeface="Palatino Linotype" panose="02040502050505030304" pitchFamily="18" charset="0"/>
                <a:ea typeface="Calibri" panose="020F0502020204030204" pitchFamily="34" charset="0"/>
                <a:cs typeface="Arial" panose="020B0604020202020204" pitchFamily="34" charset="0"/>
              </a:rPr>
              <a:t>Easy said than done</a:t>
            </a:r>
            <a:endParaRPr lang="en-US" sz="8800" dirty="0"/>
          </a:p>
        </p:txBody>
      </p:sp>
      <p:sp>
        <p:nvSpPr>
          <p:cNvPr id="3" name="Slide Number Placeholder 2"/>
          <p:cNvSpPr>
            <a:spLocks noGrp="1"/>
          </p:cNvSpPr>
          <p:nvPr>
            <p:ph type="sldNum" sz="quarter" idx="12"/>
          </p:nvPr>
        </p:nvSpPr>
        <p:spPr/>
        <p:txBody>
          <a:bodyPr/>
          <a:lstStyle/>
          <a:p>
            <a:fld id="{DF28FB93-0A08-4E7D-8E63-9EFA29F1E093}" type="slidenum">
              <a:rPr lang="en-US" smtClean="0"/>
              <a:pPr/>
              <a:t>15</a:t>
            </a:fld>
            <a:endParaRPr lang="en-US"/>
          </a:p>
        </p:txBody>
      </p:sp>
    </p:spTree>
    <p:extLst>
      <p:ext uri="{BB962C8B-B14F-4D97-AF65-F5344CB8AC3E}">
        <p14:creationId xmlns:p14="http://schemas.microsoft.com/office/powerpoint/2010/main" val="376471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212" y="381001"/>
            <a:ext cx="11582400" cy="6247864"/>
          </a:xfrm>
          <a:prstGeom prst="rect">
            <a:avLst/>
          </a:prstGeom>
        </p:spPr>
        <p:txBody>
          <a:bodyPr wrap="square">
            <a:spAutoFit/>
          </a:bodyPr>
          <a:lstStyle/>
          <a:p>
            <a:pPr algn="ctr"/>
            <a:r>
              <a:rPr lang="en-US" sz="8000" dirty="0">
                <a:latin typeface="Palatino Linotype" panose="02040502050505030304" pitchFamily="18" charset="0"/>
                <a:ea typeface="Calibri" panose="020F0502020204030204" pitchFamily="34" charset="0"/>
                <a:cs typeface="Arial" panose="020B0604020202020204" pitchFamily="34" charset="0"/>
              </a:rPr>
              <a:t>Concentrate your attention on the things you want in detail, never on the things you don’t want</a:t>
            </a:r>
            <a:endParaRPr lang="en-US" sz="8000" dirty="0"/>
          </a:p>
        </p:txBody>
      </p:sp>
      <p:sp>
        <p:nvSpPr>
          <p:cNvPr id="3" name="Slide Number Placeholder 2"/>
          <p:cNvSpPr>
            <a:spLocks noGrp="1"/>
          </p:cNvSpPr>
          <p:nvPr>
            <p:ph type="sldNum" sz="quarter" idx="12"/>
          </p:nvPr>
        </p:nvSpPr>
        <p:spPr/>
        <p:txBody>
          <a:bodyPr/>
          <a:lstStyle/>
          <a:p>
            <a:fld id="{DF28FB93-0A08-4E7D-8E63-9EFA29F1E093}" type="slidenum">
              <a:rPr lang="en-US" smtClean="0"/>
              <a:pPr/>
              <a:t>16</a:t>
            </a:fld>
            <a:endParaRPr lang="en-US"/>
          </a:p>
        </p:txBody>
      </p:sp>
    </p:spTree>
    <p:extLst>
      <p:ext uri="{BB962C8B-B14F-4D97-AF65-F5344CB8AC3E}">
        <p14:creationId xmlns:p14="http://schemas.microsoft.com/office/powerpoint/2010/main" val="127766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412" y="381000"/>
            <a:ext cx="11430000" cy="6093976"/>
          </a:xfrm>
          <a:prstGeom prst="rect">
            <a:avLst/>
          </a:prstGeom>
        </p:spPr>
        <p:txBody>
          <a:bodyPr wrap="square">
            <a:spAutoFit/>
          </a:bodyPr>
          <a:lstStyle/>
          <a:p>
            <a:pPr algn="ctr"/>
            <a:r>
              <a:rPr lang="en-US" sz="5400" b="1" dirty="0">
                <a:latin typeface="Palatino Linotype" panose="02040502050505030304" pitchFamily="18" charset="0"/>
                <a:ea typeface="Calibri" panose="020F0502020204030204" pitchFamily="34" charset="0"/>
                <a:cs typeface="Arial" panose="020B0604020202020204" pitchFamily="34" charset="0"/>
              </a:rPr>
              <a:t>Phil. 4:8 </a:t>
            </a:r>
            <a:r>
              <a:rPr lang="en-US" sz="3600" b="1" baseline="30000" dirty="0">
                <a:solidFill>
                  <a:srgbClr val="000000"/>
                </a:solidFill>
                <a:latin typeface="Arial" panose="020B0604020202020204" pitchFamily="34" charset="0"/>
                <a:ea typeface="Calibri" panose="020F0502020204030204" pitchFamily="34" charset="0"/>
              </a:rPr>
              <a:t>8 </a:t>
            </a:r>
            <a:r>
              <a:rPr lang="en-US" sz="4800" b="1" dirty="0">
                <a:solidFill>
                  <a:srgbClr val="000000"/>
                </a:solidFill>
                <a:latin typeface="Verdana" panose="020B0604030504040204" pitchFamily="34" charset="0"/>
                <a:ea typeface="Calibri" panose="020F0502020204030204" pitchFamily="34" charset="0"/>
                <a:cs typeface="Arial" panose="020B0604020202020204" pitchFamily="34" charset="0"/>
              </a:rPr>
              <a:t>Finally, brothers and sisters, whatever is true, whatever is noble, whatever is right, whatever is pure, whatever is lovely, whatever is admirable—if anything is excellent or praiseworthy—think about such things</a:t>
            </a:r>
            <a:endParaRPr lang="en-US" sz="4800" dirty="0"/>
          </a:p>
        </p:txBody>
      </p:sp>
      <p:sp>
        <p:nvSpPr>
          <p:cNvPr id="3" name="Slide Number Placeholder 2"/>
          <p:cNvSpPr>
            <a:spLocks noGrp="1"/>
          </p:cNvSpPr>
          <p:nvPr>
            <p:ph type="sldNum" sz="quarter" idx="12"/>
          </p:nvPr>
        </p:nvSpPr>
        <p:spPr/>
        <p:txBody>
          <a:bodyPr/>
          <a:lstStyle/>
          <a:p>
            <a:fld id="{DF28FB93-0A08-4E7D-8E63-9EFA29F1E093}" type="slidenum">
              <a:rPr lang="en-US" smtClean="0"/>
              <a:pPr/>
              <a:t>17</a:t>
            </a:fld>
            <a:endParaRPr lang="en-US"/>
          </a:p>
        </p:txBody>
      </p:sp>
    </p:spTree>
    <p:extLst>
      <p:ext uri="{BB962C8B-B14F-4D97-AF65-F5344CB8AC3E}">
        <p14:creationId xmlns:p14="http://schemas.microsoft.com/office/powerpoint/2010/main" val="20473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12" y="609600"/>
            <a:ext cx="11582400" cy="5693866"/>
          </a:xfrm>
          <a:prstGeom prst="rect">
            <a:avLst/>
          </a:prstGeom>
        </p:spPr>
        <p:txBody>
          <a:bodyPr wrap="square">
            <a:spAutoFit/>
          </a:bodyPr>
          <a:lstStyle/>
          <a:p>
            <a:pPr algn="ctr"/>
            <a:r>
              <a:rPr lang="fr-FR" sz="5200" dirty="0">
                <a:solidFill>
                  <a:srgbClr val="000000"/>
                </a:solidFill>
                <a:latin typeface="Helvetica Neue"/>
              </a:rPr>
              <a:t>Philippiens 4:8</a:t>
            </a:r>
            <a:r>
              <a:rPr lang="fr-FR" sz="5200" b="1" baseline="30000" dirty="0">
                <a:solidFill>
                  <a:srgbClr val="000000"/>
                </a:solidFill>
                <a:latin typeface="Arial" panose="020B0604020202020204" pitchFamily="34" charset="0"/>
              </a:rPr>
              <a:t> </a:t>
            </a:r>
            <a:r>
              <a:rPr lang="fr-FR" sz="5200" dirty="0">
                <a:solidFill>
                  <a:srgbClr val="000000"/>
                </a:solidFill>
                <a:latin typeface="Helvetica Neue"/>
              </a:rPr>
              <a:t>Au reste, frères, que tout ce qui est vrai, tout ce qui est honorable, tout ce qui est juste, tout ce qui est pur, tout ce qui est aimable, tout ce qui mérite l’approbation, ce qui est vertueux et digne de louange, soit l’objet de vos pensées</a:t>
            </a:r>
            <a:endParaRPr lang="fr-FR" sz="5200" b="0" i="0" dirty="0">
              <a:solidFill>
                <a:srgbClr val="000000"/>
              </a:solidFill>
              <a:effectLst/>
              <a:latin typeface="Helvetica Neue"/>
            </a:endParaRPr>
          </a:p>
        </p:txBody>
      </p:sp>
      <p:sp>
        <p:nvSpPr>
          <p:cNvPr id="3" name="Slide Number Placeholder 2"/>
          <p:cNvSpPr>
            <a:spLocks noGrp="1"/>
          </p:cNvSpPr>
          <p:nvPr>
            <p:ph type="sldNum" sz="quarter" idx="12"/>
          </p:nvPr>
        </p:nvSpPr>
        <p:spPr/>
        <p:txBody>
          <a:bodyPr/>
          <a:lstStyle/>
          <a:p>
            <a:fld id="{DF28FB93-0A08-4E7D-8E63-9EFA29F1E093}" type="slidenum">
              <a:rPr lang="en-US" smtClean="0"/>
              <a:pPr/>
              <a:t>18</a:t>
            </a:fld>
            <a:endParaRPr lang="en-US"/>
          </a:p>
        </p:txBody>
      </p:sp>
    </p:spTree>
    <p:extLst>
      <p:ext uri="{BB962C8B-B14F-4D97-AF65-F5344CB8AC3E}">
        <p14:creationId xmlns:p14="http://schemas.microsoft.com/office/powerpoint/2010/main" val="113726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F28FB93-0A08-4E7D-8E63-9EFA29F1E093}" type="slidenum">
              <a:rPr lang="en-US" smtClean="0"/>
              <a:pPr/>
              <a:t>19</a:t>
            </a:fld>
            <a:endParaRPr lang="en-US"/>
          </a:p>
        </p:txBody>
      </p:sp>
      <p:sp>
        <p:nvSpPr>
          <p:cNvPr id="3" name="Rectangle 2"/>
          <p:cNvSpPr/>
          <p:nvPr/>
        </p:nvSpPr>
        <p:spPr>
          <a:xfrm>
            <a:off x="303212" y="381001"/>
            <a:ext cx="11582400" cy="6247864"/>
          </a:xfrm>
          <a:prstGeom prst="rect">
            <a:avLst/>
          </a:prstGeom>
        </p:spPr>
        <p:txBody>
          <a:bodyPr wrap="square">
            <a:spAutoFit/>
          </a:bodyPr>
          <a:lstStyle/>
          <a:p>
            <a:pPr algn="ctr"/>
            <a:r>
              <a:rPr lang="en-US" sz="8000" dirty="0">
                <a:latin typeface="Palatino Linotype" panose="02040502050505030304" pitchFamily="18" charset="0"/>
                <a:ea typeface="Calibri" panose="020F0502020204030204" pitchFamily="34" charset="0"/>
                <a:cs typeface="Arial" panose="020B0604020202020204" pitchFamily="34" charset="0"/>
              </a:rPr>
              <a:t>There is a creative power within you that shapes your life the exact image you focus your attention on</a:t>
            </a:r>
            <a:endParaRPr lang="en-US" sz="8000" dirty="0"/>
          </a:p>
        </p:txBody>
      </p:sp>
    </p:spTree>
    <p:extLst>
      <p:ext uri="{BB962C8B-B14F-4D97-AF65-F5344CB8AC3E}">
        <p14:creationId xmlns:p14="http://schemas.microsoft.com/office/powerpoint/2010/main" val="327717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412" y="304800"/>
            <a:ext cx="11582400" cy="6471515"/>
          </a:xfrm>
          <a:prstGeom prst="rect">
            <a:avLst/>
          </a:prstGeom>
        </p:spPr>
        <p:txBody>
          <a:bodyPr wrap="square">
            <a:spAutoFit/>
          </a:bodyPr>
          <a:lstStyle/>
          <a:p>
            <a:pPr algn="ctr">
              <a:lnSpc>
                <a:spcPct val="107000"/>
              </a:lnSpc>
              <a:spcAft>
                <a:spcPts val="800"/>
              </a:spcAft>
            </a:pPr>
            <a:r>
              <a:rPr lang="en-US" sz="5400" b="1" dirty="0">
                <a:latin typeface="Palatino Linotype" panose="02040502050505030304" pitchFamily="18" charset="0"/>
                <a:ea typeface="Calibri" panose="020F0502020204030204" pitchFamily="34" charset="0"/>
                <a:cs typeface="Arial" panose="020B0604020202020204" pitchFamily="34" charset="0"/>
              </a:rPr>
              <a:t>Phil. 4:8 </a:t>
            </a:r>
            <a:r>
              <a:rPr lang="en-US" sz="3600" b="1" baseline="30000" dirty="0">
                <a:solidFill>
                  <a:srgbClr val="000000"/>
                </a:solidFill>
                <a:latin typeface="Arial" panose="020B0604020202020204" pitchFamily="34" charset="0"/>
                <a:ea typeface="Calibri" panose="020F0502020204030204" pitchFamily="34" charset="0"/>
                <a:cs typeface="Arial" panose="020B0604020202020204" pitchFamily="34" charset="0"/>
              </a:rPr>
              <a:t>8 </a:t>
            </a:r>
            <a:r>
              <a:rPr lang="en-US" sz="4800" b="1" dirty="0">
                <a:solidFill>
                  <a:srgbClr val="000000"/>
                </a:solidFill>
                <a:latin typeface="Verdana" panose="020B0604030504040204" pitchFamily="34" charset="0"/>
                <a:ea typeface="Calibri" panose="020F0502020204030204" pitchFamily="34" charset="0"/>
                <a:cs typeface="Arial" panose="020B0604020202020204" pitchFamily="34" charset="0"/>
              </a:rPr>
              <a:t>Finally, brothers and sisters, whatever is true, whatever is noble, whatever is right, whatever is pure, whatever is lovely, whatever is admirable—if anything is excellent or praiseworthy—think about such things</a:t>
            </a:r>
            <a:endParaRPr lang="en-US" sz="4800" dirty="0">
              <a:latin typeface="Calibri" panose="020F050202020403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F28FB93-0A08-4E7D-8E63-9EFA29F1E093}" type="slidenum">
              <a:rPr lang="en-US" smtClean="0"/>
              <a:pPr/>
              <a:t>2</a:t>
            </a:fld>
            <a:endParaRPr lang="en-US"/>
          </a:p>
        </p:txBody>
      </p:sp>
    </p:spTree>
    <p:extLst>
      <p:ext uri="{BB962C8B-B14F-4D97-AF65-F5344CB8AC3E}">
        <p14:creationId xmlns:p14="http://schemas.microsoft.com/office/powerpoint/2010/main" val="262381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F28FB93-0A08-4E7D-8E63-9EFA29F1E093}" type="slidenum">
              <a:rPr lang="en-US" smtClean="0"/>
              <a:pPr/>
              <a:t>20</a:t>
            </a:fld>
            <a:endParaRPr lang="en-US"/>
          </a:p>
        </p:txBody>
      </p:sp>
      <p:sp>
        <p:nvSpPr>
          <p:cNvPr id="3" name="Rectangle 2"/>
          <p:cNvSpPr/>
          <p:nvPr/>
        </p:nvSpPr>
        <p:spPr>
          <a:xfrm>
            <a:off x="303212" y="304800"/>
            <a:ext cx="11582400" cy="6186309"/>
          </a:xfrm>
          <a:prstGeom prst="rect">
            <a:avLst/>
          </a:prstGeom>
        </p:spPr>
        <p:txBody>
          <a:bodyPr wrap="square">
            <a:spAutoFit/>
          </a:bodyPr>
          <a:lstStyle/>
          <a:p>
            <a:pPr algn="ctr"/>
            <a:r>
              <a:rPr lang="en-US" sz="6600" dirty="0">
                <a:latin typeface="Palatino Linotype" panose="02040502050505030304" pitchFamily="18" charset="0"/>
                <a:ea typeface="Calibri" panose="020F0502020204030204" pitchFamily="34" charset="0"/>
                <a:cs typeface="Arial" panose="020B0604020202020204" pitchFamily="34" charset="0"/>
              </a:rPr>
              <a:t>The providence of Yahweh does not know what you want and what you do not want, but what exactly you have your focus on for more than 17 seconds</a:t>
            </a:r>
            <a:endParaRPr lang="en-US" sz="6600" dirty="0"/>
          </a:p>
        </p:txBody>
      </p:sp>
    </p:spTree>
    <p:extLst>
      <p:ext uri="{BB962C8B-B14F-4D97-AF65-F5344CB8AC3E}">
        <p14:creationId xmlns:p14="http://schemas.microsoft.com/office/powerpoint/2010/main" val="385173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F28FB93-0A08-4E7D-8E63-9EFA29F1E093}" type="slidenum">
              <a:rPr lang="en-US" smtClean="0"/>
              <a:pPr/>
              <a:t>21</a:t>
            </a:fld>
            <a:endParaRPr lang="en-US"/>
          </a:p>
        </p:txBody>
      </p:sp>
      <p:sp>
        <p:nvSpPr>
          <p:cNvPr id="3" name="Rectangle 2"/>
          <p:cNvSpPr/>
          <p:nvPr/>
        </p:nvSpPr>
        <p:spPr>
          <a:xfrm>
            <a:off x="303212" y="381000"/>
            <a:ext cx="11582400" cy="5509200"/>
          </a:xfrm>
          <a:prstGeom prst="rect">
            <a:avLst/>
          </a:prstGeom>
        </p:spPr>
        <p:txBody>
          <a:bodyPr wrap="square">
            <a:spAutoFit/>
          </a:bodyPr>
          <a:lstStyle/>
          <a:p>
            <a:pPr algn="ctr"/>
            <a:r>
              <a:rPr lang="en-US" sz="8800" dirty="0">
                <a:latin typeface="Palatino Linotype" panose="02040502050505030304" pitchFamily="18" charset="0"/>
                <a:ea typeface="Calibri" panose="020F0502020204030204" pitchFamily="34" charset="0"/>
                <a:cs typeface="Arial" panose="020B0604020202020204" pitchFamily="34" charset="0"/>
              </a:rPr>
              <a:t>May Yahweh bless you all and have a very happy and successful new year</a:t>
            </a:r>
            <a:endParaRPr lang="en-US" sz="8800" dirty="0"/>
          </a:p>
        </p:txBody>
      </p:sp>
    </p:spTree>
    <p:extLst>
      <p:ext uri="{BB962C8B-B14F-4D97-AF65-F5344CB8AC3E}">
        <p14:creationId xmlns:p14="http://schemas.microsoft.com/office/powerpoint/2010/main" val="92288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12" y="609600"/>
            <a:ext cx="11582400" cy="5693866"/>
          </a:xfrm>
          <a:prstGeom prst="rect">
            <a:avLst/>
          </a:prstGeom>
        </p:spPr>
        <p:txBody>
          <a:bodyPr wrap="square">
            <a:spAutoFit/>
          </a:bodyPr>
          <a:lstStyle/>
          <a:p>
            <a:pPr algn="ctr"/>
            <a:r>
              <a:rPr lang="fr-FR" sz="5200" dirty="0">
                <a:solidFill>
                  <a:srgbClr val="000000"/>
                </a:solidFill>
                <a:latin typeface="Helvetica Neue"/>
              </a:rPr>
              <a:t>Philippiens 4:8</a:t>
            </a:r>
            <a:r>
              <a:rPr lang="fr-FR" sz="5200" b="1" baseline="30000" dirty="0">
                <a:solidFill>
                  <a:srgbClr val="000000"/>
                </a:solidFill>
                <a:latin typeface="Arial" panose="020B0604020202020204" pitchFamily="34" charset="0"/>
              </a:rPr>
              <a:t> </a:t>
            </a:r>
            <a:r>
              <a:rPr lang="fr-FR" sz="5200" dirty="0">
                <a:solidFill>
                  <a:srgbClr val="000000"/>
                </a:solidFill>
                <a:latin typeface="Helvetica Neue"/>
              </a:rPr>
              <a:t>Au reste, frères, que tout ce qui est vrai, tout ce qui est honorable, tout ce qui est juste, tout ce qui est pur, tout ce qui est aimable, tout ce qui mérite l’approbation, ce qui est vertueux et digne de louange, soit l’objet de vos pensées</a:t>
            </a:r>
            <a:endParaRPr lang="fr-FR" sz="5200" b="0" i="0" dirty="0">
              <a:solidFill>
                <a:srgbClr val="000000"/>
              </a:solidFill>
              <a:effectLst/>
              <a:latin typeface="Helvetica Neue"/>
            </a:endParaRPr>
          </a:p>
        </p:txBody>
      </p:sp>
      <p:sp>
        <p:nvSpPr>
          <p:cNvPr id="3" name="Slide Number Placeholder 2"/>
          <p:cNvSpPr>
            <a:spLocks noGrp="1"/>
          </p:cNvSpPr>
          <p:nvPr>
            <p:ph type="sldNum" sz="quarter" idx="12"/>
          </p:nvPr>
        </p:nvSpPr>
        <p:spPr/>
        <p:txBody>
          <a:bodyPr/>
          <a:lstStyle/>
          <a:p>
            <a:fld id="{DF28FB93-0A08-4E7D-8E63-9EFA29F1E093}" type="slidenum">
              <a:rPr lang="en-US" smtClean="0"/>
              <a:pPr/>
              <a:t>3</a:t>
            </a:fld>
            <a:endParaRPr lang="en-US"/>
          </a:p>
        </p:txBody>
      </p:sp>
    </p:spTree>
    <p:extLst>
      <p:ext uri="{BB962C8B-B14F-4D97-AF65-F5344CB8AC3E}">
        <p14:creationId xmlns:p14="http://schemas.microsoft.com/office/powerpoint/2010/main" val="335853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412" y="457200"/>
            <a:ext cx="11506200" cy="5401479"/>
          </a:xfrm>
          <a:prstGeom prst="rect">
            <a:avLst/>
          </a:prstGeom>
        </p:spPr>
        <p:txBody>
          <a:bodyPr wrap="square">
            <a:spAutoFit/>
          </a:bodyPr>
          <a:lstStyle/>
          <a:p>
            <a:pPr algn="ctr"/>
            <a:r>
              <a:rPr lang="en-US" sz="11500" dirty="0">
                <a:latin typeface="Palatino Linotype" panose="02040502050505030304" pitchFamily="18" charset="0"/>
                <a:ea typeface="Calibri" panose="020F0502020204030204" pitchFamily="34" charset="0"/>
                <a:cs typeface="Arial" panose="020B0604020202020204" pitchFamily="34" charset="0"/>
              </a:rPr>
              <a:t>Do you have problems in your life?</a:t>
            </a:r>
            <a:endParaRPr lang="en-US" sz="11500" dirty="0"/>
          </a:p>
        </p:txBody>
      </p:sp>
      <p:sp>
        <p:nvSpPr>
          <p:cNvPr id="3" name="Slide Number Placeholder 2"/>
          <p:cNvSpPr>
            <a:spLocks noGrp="1"/>
          </p:cNvSpPr>
          <p:nvPr>
            <p:ph type="sldNum" sz="quarter" idx="12"/>
          </p:nvPr>
        </p:nvSpPr>
        <p:spPr/>
        <p:txBody>
          <a:bodyPr/>
          <a:lstStyle/>
          <a:p>
            <a:fld id="{DF28FB93-0A08-4E7D-8E63-9EFA29F1E093}" type="slidenum">
              <a:rPr lang="en-US" smtClean="0"/>
              <a:pPr/>
              <a:t>4</a:t>
            </a:fld>
            <a:endParaRPr lang="en-US"/>
          </a:p>
        </p:txBody>
      </p:sp>
    </p:spTree>
    <p:extLst>
      <p:ext uri="{BB962C8B-B14F-4D97-AF65-F5344CB8AC3E}">
        <p14:creationId xmlns:p14="http://schemas.microsoft.com/office/powerpoint/2010/main" val="2519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12" y="381001"/>
            <a:ext cx="11582400" cy="6186309"/>
          </a:xfrm>
          <a:prstGeom prst="rect">
            <a:avLst/>
          </a:prstGeom>
        </p:spPr>
        <p:txBody>
          <a:bodyPr wrap="square">
            <a:spAutoFit/>
          </a:bodyPr>
          <a:lstStyle/>
          <a:p>
            <a:pPr algn="ctr"/>
            <a:r>
              <a:rPr lang="en-US" sz="6600" dirty="0"/>
              <a:t>Business problems, financial problems, health problems, relationship problems or any other kind of problems, </a:t>
            </a:r>
            <a:r>
              <a:rPr lang="en-US" sz="6600" dirty="0">
                <a:solidFill>
                  <a:srgbClr val="002060"/>
                </a:solidFill>
              </a:rPr>
              <a:t>Yahweh, your creator does not want any of them for you</a:t>
            </a:r>
            <a:r>
              <a:rPr lang="en-US" sz="6600" dirty="0"/>
              <a:t>.</a:t>
            </a:r>
          </a:p>
        </p:txBody>
      </p:sp>
      <p:sp>
        <p:nvSpPr>
          <p:cNvPr id="4" name="Slide Number Placeholder 3"/>
          <p:cNvSpPr>
            <a:spLocks noGrp="1"/>
          </p:cNvSpPr>
          <p:nvPr>
            <p:ph type="sldNum" sz="quarter" idx="12"/>
          </p:nvPr>
        </p:nvSpPr>
        <p:spPr/>
        <p:txBody>
          <a:bodyPr/>
          <a:lstStyle/>
          <a:p>
            <a:fld id="{DF28FB93-0A08-4E7D-8E63-9EFA29F1E093}" type="slidenum">
              <a:rPr lang="en-US" smtClean="0"/>
              <a:pPr/>
              <a:t>5</a:t>
            </a:fld>
            <a:endParaRPr lang="en-US"/>
          </a:p>
        </p:txBody>
      </p:sp>
    </p:spTree>
    <p:extLst>
      <p:ext uri="{BB962C8B-B14F-4D97-AF65-F5344CB8AC3E}">
        <p14:creationId xmlns:p14="http://schemas.microsoft.com/office/powerpoint/2010/main" val="303406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212" y="304801"/>
            <a:ext cx="11582400" cy="6247864"/>
          </a:xfrm>
          <a:prstGeom prst="rect">
            <a:avLst/>
          </a:prstGeom>
        </p:spPr>
        <p:txBody>
          <a:bodyPr wrap="square">
            <a:spAutoFit/>
          </a:bodyPr>
          <a:lstStyle/>
          <a:p>
            <a:pPr algn="ctr"/>
            <a:r>
              <a:rPr lang="en-US" sz="8000" dirty="0">
                <a:latin typeface="Palatino Linotype" panose="02040502050505030304" pitchFamily="18" charset="0"/>
                <a:ea typeface="Calibri" panose="020F0502020204030204" pitchFamily="34" charset="0"/>
                <a:cs typeface="Arial" panose="020B0604020202020204" pitchFamily="34" charset="0"/>
              </a:rPr>
              <a:t>If you have ears to listen, please listen to the formula that can completely eliminate all of them for you</a:t>
            </a:r>
            <a:endParaRPr lang="en-US" sz="8000" dirty="0"/>
          </a:p>
        </p:txBody>
      </p:sp>
      <p:sp>
        <p:nvSpPr>
          <p:cNvPr id="3" name="Slide Number Placeholder 2"/>
          <p:cNvSpPr>
            <a:spLocks noGrp="1"/>
          </p:cNvSpPr>
          <p:nvPr>
            <p:ph type="sldNum" sz="quarter" idx="12"/>
          </p:nvPr>
        </p:nvSpPr>
        <p:spPr/>
        <p:txBody>
          <a:bodyPr/>
          <a:lstStyle/>
          <a:p>
            <a:fld id="{DF28FB93-0A08-4E7D-8E63-9EFA29F1E093}" type="slidenum">
              <a:rPr lang="en-US" smtClean="0"/>
              <a:pPr/>
              <a:t>6</a:t>
            </a:fld>
            <a:endParaRPr lang="en-US"/>
          </a:p>
        </p:txBody>
      </p:sp>
    </p:spTree>
    <p:extLst>
      <p:ext uri="{BB962C8B-B14F-4D97-AF65-F5344CB8AC3E}">
        <p14:creationId xmlns:p14="http://schemas.microsoft.com/office/powerpoint/2010/main" val="9837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212" y="381000"/>
            <a:ext cx="11506200" cy="5896101"/>
          </a:xfrm>
          <a:prstGeom prst="rect">
            <a:avLst/>
          </a:prstGeom>
        </p:spPr>
        <p:txBody>
          <a:bodyPr wrap="square">
            <a:spAutoFit/>
          </a:bodyPr>
          <a:lstStyle/>
          <a:p>
            <a:pPr marR="0" lvl="0" algn="ctr">
              <a:lnSpc>
                <a:spcPct val="107000"/>
              </a:lnSpc>
              <a:spcBef>
                <a:spcPts val="0"/>
              </a:spcBef>
              <a:spcAft>
                <a:spcPts val="0"/>
              </a:spcAft>
            </a:pPr>
            <a:r>
              <a:rPr lang="en-US" sz="4400" dirty="0">
                <a:latin typeface="Palatino Linotype" panose="02040502050505030304" pitchFamily="18" charset="0"/>
                <a:ea typeface="Calibri" panose="020F0502020204030204" pitchFamily="34" charset="0"/>
                <a:cs typeface="Arial" panose="020B0604020202020204" pitchFamily="34" charset="0"/>
              </a:rPr>
              <a:t>Step one</a:t>
            </a:r>
            <a:endParaRPr lang="en-US" sz="4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ctr">
              <a:lnSpc>
                <a:spcPct val="107000"/>
              </a:lnSpc>
              <a:spcBef>
                <a:spcPts val="0"/>
              </a:spcBef>
              <a:spcAft>
                <a:spcPts val="0"/>
              </a:spcAft>
              <a:buFont typeface="+mj-lt"/>
              <a:buAutoNum type="alphaUcPeriod"/>
            </a:pPr>
            <a:r>
              <a:rPr lang="en-US" sz="4400" dirty="0">
                <a:latin typeface="Palatino Linotype" panose="02040502050505030304" pitchFamily="18" charset="0"/>
                <a:ea typeface="Calibri" panose="020F0502020204030204" pitchFamily="34" charset="0"/>
                <a:cs typeface="Arial" panose="020B0604020202020204" pitchFamily="34" charset="0"/>
              </a:rPr>
              <a:t>Completely eliminate the word </a:t>
            </a:r>
            <a:r>
              <a:rPr lang="en-US" sz="4400" b="1" dirty="0">
                <a:solidFill>
                  <a:srgbClr val="002060"/>
                </a:solidFill>
                <a:latin typeface="Palatino Linotype" panose="02040502050505030304" pitchFamily="18" charset="0"/>
                <a:ea typeface="Calibri" panose="020F0502020204030204" pitchFamily="34" charset="0"/>
                <a:cs typeface="Arial" panose="020B0604020202020204" pitchFamily="34" charset="0"/>
              </a:rPr>
              <a:t>problem</a:t>
            </a:r>
            <a:r>
              <a:rPr lang="en-US" sz="4400" dirty="0">
                <a:latin typeface="Palatino Linotype" panose="02040502050505030304" pitchFamily="18" charset="0"/>
                <a:ea typeface="Calibri" panose="020F0502020204030204" pitchFamily="34" charset="0"/>
                <a:cs typeface="Arial" panose="020B0604020202020204" pitchFamily="34" charset="0"/>
              </a:rPr>
              <a:t> from your thoughts, and your lips.</a:t>
            </a:r>
            <a:endParaRPr lang="en-US" sz="4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ctr">
              <a:lnSpc>
                <a:spcPct val="107000"/>
              </a:lnSpc>
              <a:spcBef>
                <a:spcPts val="0"/>
              </a:spcBef>
              <a:spcAft>
                <a:spcPts val="800"/>
              </a:spcAft>
              <a:buFont typeface="+mj-lt"/>
              <a:buAutoNum type="arabicPeriod"/>
            </a:pPr>
            <a:r>
              <a:rPr lang="en-US" sz="4400" dirty="0">
                <a:latin typeface="Palatino Linotype" panose="02040502050505030304" pitchFamily="18" charset="0"/>
                <a:ea typeface="Calibri" panose="020F0502020204030204" pitchFamily="34" charset="0"/>
                <a:cs typeface="Arial" panose="020B0604020202020204" pitchFamily="34" charset="0"/>
              </a:rPr>
              <a:t>The dictionary describes problem as: a thing that is difficult to deal with or to understand.</a:t>
            </a:r>
            <a:endParaRPr lang="en-US" sz="4000" dirty="0">
              <a:latin typeface="Calibri" panose="020F0502020204030204" pitchFamily="34" charset="0"/>
              <a:ea typeface="Calibri" panose="020F0502020204030204" pitchFamily="34" charset="0"/>
              <a:cs typeface="Arial" panose="020B0604020202020204" pitchFamily="34" charset="0"/>
            </a:endParaRPr>
          </a:p>
          <a:p>
            <a:pPr algn="ctr"/>
            <a:r>
              <a:rPr lang="en-US" sz="4400" dirty="0">
                <a:latin typeface="Palatino Linotype" panose="02040502050505030304" pitchFamily="18" charset="0"/>
                <a:ea typeface="Calibri" panose="020F0502020204030204" pitchFamily="34" charset="0"/>
                <a:cs typeface="Arial" panose="020B0604020202020204" pitchFamily="34" charset="0"/>
              </a:rPr>
              <a:t>Thus the word problem implies difficulty and more accompanied by feeling of discomfort.</a:t>
            </a:r>
            <a:endParaRPr lang="en-US" sz="4400" dirty="0"/>
          </a:p>
        </p:txBody>
      </p:sp>
      <p:sp>
        <p:nvSpPr>
          <p:cNvPr id="3" name="Slide Number Placeholder 2"/>
          <p:cNvSpPr>
            <a:spLocks noGrp="1"/>
          </p:cNvSpPr>
          <p:nvPr>
            <p:ph type="sldNum" sz="quarter" idx="12"/>
          </p:nvPr>
        </p:nvSpPr>
        <p:spPr/>
        <p:txBody>
          <a:bodyPr/>
          <a:lstStyle/>
          <a:p>
            <a:fld id="{DF28FB93-0A08-4E7D-8E63-9EFA29F1E093}" type="slidenum">
              <a:rPr lang="en-US" smtClean="0"/>
              <a:pPr/>
              <a:t>7</a:t>
            </a:fld>
            <a:endParaRPr lang="en-US"/>
          </a:p>
        </p:txBody>
      </p:sp>
    </p:spTree>
    <p:extLst>
      <p:ext uri="{BB962C8B-B14F-4D97-AF65-F5344CB8AC3E}">
        <p14:creationId xmlns:p14="http://schemas.microsoft.com/office/powerpoint/2010/main" val="237671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212" y="381000"/>
            <a:ext cx="11582400" cy="5888279"/>
          </a:xfrm>
          <a:prstGeom prst="rect">
            <a:avLst/>
          </a:prstGeom>
        </p:spPr>
        <p:txBody>
          <a:bodyPr wrap="square">
            <a:spAutoFit/>
          </a:bodyPr>
          <a:lstStyle/>
          <a:p>
            <a:pPr marL="342900" marR="0" lvl="0" indent="-342900" algn="ctr">
              <a:lnSpc>
                <a:spcPct val="107000"/>
              </a:lnSpc>
              <a:spcBef>
                <a:spcPts val="0"/>
              </a:spcBef>
              <a:spcAft>
                <a:spcPts val="0"/>
              </a:spcAft>
              <a:buFont typeface="+mj-lt"/>
              <a:buAutoNum type="arabicPeriod"/>
            </a:pPr>
            <a:r>
              <a:rPr lang="en-US" sz="4400" dirty="0">
                <a:latin typeface="Palatino Linotype" panose="02040502050505030304" pitchFamily="18" charset="0"/>
                <a:ea typeface="Calibri" panose="020F0502020204030204" pitchFamily="34" charset="0"/>
                <a:cs typeface="Arial" panose="020B0604020202020204" pitchFamily="34" charset="0"/>
              </a:rPr>
              <a:t>Instead of calling something problem, call it exactly what it really is.</a:t>
            </a:r>
            <a:endParaRPr lang="en-US" sz="4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ctr">
              <a:lnSpc>
                <a:spcPct val="107000"/>
              </a:lnSpc>
              <a:spcBef>
                <a:spcPts val="0"/>
              </a:spcBef>
              <a:spcAft>
                <a:spcPts val="0"/>
              </a:spcAft>
              <a:buFont typeface="+mj-lt"/>
              <a:buAutoNum type="alphaLcParenR"/>
            </a:pPr>
            <a:r>
              <a:rPr lang="en-US" sz="4400" dirty="0">
                <a:latin typeface="Palatino Linotype" panose="02040502050505030304" pitchFamily="18" charset="0"/>
                <a:ea typeface="Calibri" panose="020F0502020204030204" pitchFamily="34" charset="0"/>
                <a:cs typeface="Arial" panose="020B0604020202020204" pitchFamily="34" charset="0"/>
              </a:rPr>
              <a:t>A situation.</a:t>
            </a:r>
            <a:endParaRPr lang="en-US" sz="4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ctr">
              <a:lnSpc>
                <a:spcPct val="107000"/>
              </a:lnSpc>
              <a:spcBef>
                <a:spcPts val="0"/>
              </a:spcBef>
              <a:spcAft>
                <a:spcPts val="0"/>
              </a:spcAft>
              <a:buFont typeface="+mj-lt"/>
              <a:buAutoNum type="alphaLcParenR"/>
            </a:pPr>
            <a:r>
              <a:rPr lang="en-US" sz="4400" dirty="0">
                <a:latin typeface="Palatino Linotype" panose="02040502050505030304" pitchFamily="18" charset="0"/>
                <a:ea typeface="Calibri" panose="020F0502020204030204" pitchFamily="34" charset="0"/>
                <a:cs typeface="Arial" panose="020B0604020202020204" pitchFamily="34" charset="0"/>
              </a:rPr>
              <a:t>The oxford advanced dictionary defines the word </a:t>
            </a:r>
            <a:r>
              <a:rPr lang="en-US" sz="4400" b="1" i="1" dirty="0">
                <a:latin typeface="Palatino Linotype" panose="02040502050505030304" pitchFamily="18" charset="0"/>
                <a:ea typeface="Calibri" panose="020F0502020204030204" pitchFamily="34" charset="0"/>
                <a:cs typeface="Arial" panose="020B0604020202020204" pitchFamily="34" charset="0"/>
              </a:rPr>
              <a:t>“Situation as all the circumstances and things that are happening at a particular time and in a particular place”</a:t>
            </a:r>
            <a:r>
              <a:rPr lang="en-US" sz="4400" dirty="0">
                <a:latin typeface="Palatino Linotype" panose="02040502050505030304" pitchFamily="18" charset="0"/>
                <a:ea typeface="Calibri" panose="020F0502020204030204" pitchFamily="34" charset="0"/>
                <a:cs typeface="Arial" panose="020B0604020202020204" pitchFamily="34" charset="0"/>
              </a:rPr>
              <a:t>.</a:t>
            </a:r>
            <a:endParaRPr lang="en-US" sz="4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ctr">
              <a:lnSpc>
                <a:spcPct val="107000"/>
              </a:lnSpc>
              <a:spcBef>
                <a:spcPts val="0"/>
              </a:spcBef>
              <a:spcAft>
                <a:spcPts val="800"/>
              </a:spcAft>
              <a:buFont typeface="+mj-lt"/>
              <a:buAutoNum type="arabicPeriod"/>
            </a:pPr>
            <a:r>
              <a:rPr lang="en-US" sz="4400" dirty="0">
                <a:latin typeface="Palatino Linotype" panose="02040502050505030304" pitchFamily="18" charset="0"/>
                <a:ea typeface="Calibri" panose="020F0502020204030204" pitchFamily="34" charset="0"/>
                <a:cs typeface="Arial" panose="020B0604020202020204" pitchFamily="34" charset="0"/>
              </a:rPr>
              <a:t>A problem is exactly that.</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F28FB93-0A08-4E7D-8E63-9EFA29F1E093}" type="slidenum">
              <a:rPr lang="en-US" smtClean="0"/>
              <a:pPr/>
              <a:t>8</a:t>
            </a:fld>
            <a:endParaRPr lang="en-US"/>
          </a:p>
        </p:txBody>
      </p:sp>
    </p:spTree>
    <p:extLst>
      <p:ext uri="{BB962C8B-B14F-4D97-AF65-F5344CB8AC3E}">
        <p14:creationId xmlns:p14="http://schemas.microsoft.com/office/powerpoint/2010/main" val="321168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213" y="381000"/>
            <a:ext cx="11582400" cy="5401479"/>
          </a:xfrm>
          <a:prstGeom prst="rect">
            <a:avLst/>
          </a:prstGeom>
        </p:spPr>
        <p:txBody>
          <a:bodyPr wrap="square">
            <a:spAutoFit/>
          </a:bodyPr>
          <a:lstStyle/>
          <a:p>
            <a:pPr algn="ctr"/>
            <a:r>
              <a:rPr lang="en-US" sz="11500" dirty="0">
                <a:latin typeface="Palatino Linotype" panose="02040502050505030304" pitchFamily="18" charset="0"/>
                <a:ea typeface="Calibri" panose="020F0502020204030204" pitchFamily="34" charset="0"/>
                <a:cs typeface="Arial" panose="020B0604020202020204" pitchFamily="34" charset="0"/>
              </a:rPr>
              <a:t>What makes a situation a problem?</a:t>
            </a:r>
            <a:endParaRPr lang="en-US" sz="11500" dirty="0"/>
          </a:p>
        </p:txBody>
      </p:sp>
      <p:sp>
        <p:nvSpPr>
          <p:cNvPr id="3" name="Slide Number Placeholder 2"/>
          <p:cNvSpPr>
            <a:spLocks noGrp="1"/>
          </p:cNvSpPr>
          <p:nvPr>
            <p:ph type="sldNum" sz="quarter" idx="12"/>
          </p:nvPr>
        </p:nvSpPr>
        <p:spPr/>
        <p:txBody>
          <a:bodyPr/>
          <a:lstStyle/>
          <a:p>
            <a:fld id="{DF28FB93-0A08-4E7D-8E63-9EFA29F1E093}" type="slidenum">
              <a:rPr lang="en-US" smtClean="0"/>
              <a:pPr/>
              <a:t>9</a:t>
            </a:fld>
            <a:endParaRPr lang="en-US"/>
          </a:p>
        </p:txBody>
      </p:sp>
    </p:spTree>
    <p:extLst>
      <p:ext uri="{BB962C8B-B14F-4D97-AF65-F5344CB8AC3E}">
        <p14:creationId xmlns:p14="http://schemas.microsoft.com/office/powerpoint/2010/main" val="89787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4ED80E12-3BE9-4746-820E-FFB249F467F2}">
  <ds:schemaRefs>
    <ds:schemaRef ds:uri="http://schemas.microsoft.com/office/2006/metadata/properties"/>
    <ds:schemaRef ds:uri="http://purl.org/dc/terms/"/>
    <ds:schemaRef ds:uri="http://purl.org/dc/dcmitype/"/>
    <ds:schemaRef ds:uri="4873beb7-5857-4685-be1f-d57550cc96cc"/>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31</TotalTime>
  <Words>395</Words>
  <Application>Microsoft Office PowerPoint</Application>
  <PresentationFormat>Custom</PresentationFormat>
  <Paragraphs>53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Constantia</vt:lpstr>
      <vt:lpstr>Helvetica Neue</vt:lpstr>
      <vt:lpstr>Palatino Linotype</vt:lpstr>
      <vt:lpstr>Times New Roman</vt:lpstr>
      <vt:lpstr>Verdana</vt:lpstr>
      <vt:lpstr>Books Classic 16x9</vt:lpstr>
      <vt:lpstr>Two Simple steps that have the power to eliminate all problems in your life for Ever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Few Simple steps that have the power to eliminate all problems in your life for this new year</dc:title>
  <dc:creator>PIERRE ETIENNE</dc:creator>
  <cp:lastModifiedBy>PIERRE ETIENNE</cp:lastModifiedBy>
  <cp:revision>11</cp:revision>
  <dcterms:created xsi:type="dcterms:W3CDTF">2017-01-01T09:12:16Z</dcterms:created>
  <dcterms:modified xsi:type="dcterms:W3CDTF">2018-02-11T10:12:31Z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